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19589-ED88-8389-EDE7-BF5CC4A6C88C}" v="100" dt="2023-05-31T15:05:28.991"/>
    <p1510:client id="{E4149C64-243B-4216-8031-63B86F4A3555}" v="522" dt="2023-05-27T06:21:22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C2BDD8-A2A7-45CA-B845-86ADC000D7E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ED9E3CA5-A25B-4941-BE9C-43CC4F960CC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Proč jsem si to vybral</a:t>
          </a:r>
          <a:endParaRPr lang="en-US"/>
        </a:p>
      </dgm:t>
    </dgm:pt>
    <dgm:pt modelId="{26A6B9DC-3CC0-4792-9F42-6B3CE742203F}" type="parTrans" cxnId="{54BF5A8F-2BFB-498C-B915-00962D557C57}">
      <dgm:prSet/>
      <dgm:spPr/>
      <dgm:t>
        <a:bodyPr/>
        <a:lstStyle/>
        <a:p>
          <a:endParaRPr lang="en-US"/>
        </a:p>
      </dgm:t>
    </dgm:pt>
    <dgm:pt modelId="{FDE5B34F-1F16-4109-BBAF-69B6157C5B1A}" type="sibTrans" cxnId="{54BF5A8F-2BFB-498C-B915-00962D557C57}">
      <dgm:prSet/>
      <dgm:spPr/>
      <dgm:t>
        <a:bodyPr/>
        <a:lstStyle/>
        <a:p>
          <a:endParaRPr lang="en-US"/>
        </a:p>
      </dgm:t>
    </dgm:pt>
    <dgm:pt modelId="{7E8C5407-C8C5-4607-A876-1C9F5B2FC7D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Proces</a:t>
          </a:r>
          <a:endParaRPr lang="en-US"/>
        </a:p>
      </dgm:t>
    </dgm:pt>
    <dgm:pt modelId="{994C0648-397C-4261-BA28-A4FEB8769100}" type="parTrans" cxnId="{5E24968D-0445-4322-9193-935B41C67C4C}">
      <dgm:prSet/>
      <dgm:spPr/>
      <dgm:t>
        <a:bodyPr/>
        <a:lstStyle/>
        <a:p>
          <a:endParaRPr lang="en-US"/>
        </a:p>
      </dgm:t>
    </dgm:pt>
    <dgm:pt modelId="{2C7EBE86-1D42-498D-A7F9-F3D13C896519}" type="sibTrans" cxnId="{5E24968D-0445-4322-9193-935B41C67C4C}">
      <dgm:prSet/>
      <dgm:spPr/>
      <dgm:t>
        <a:bodyPr/>
        <a:lstStyle/>
        <a:p>
          <a:endParaRPr lang="en-US"/>
        </a:p>
      </dgm:t>
    </dgm:pt>
    <dgm:pt modelId="{217C3091-7C70-486B-A3E1-CA8C6D24B2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/>
            <a:t>Filler content</a:t>
          </a:r>
          <a:endParaRPr lang="en-US"/>
        </a:p>
      </dgm:t>
    </dgm:pt>
    <dgm:pt modelId="{57A18E64-ADA5-49ED-8505-EC5140E997AD}" type="parTrans" cxnId="{040790E1-42E3-4585-933B-270498E4F6A0}">
      <dgm:prSet/>
      <dgm:spPr/>
      <dgm:t>
        <a:bodyPr/>
        <a:lstStyle/>
        <a:p>
          <a:endParaRPr lang="en-US"/>
        </a:p>
      </dgm:t>
    </dgm:pt>
    <dgm:pt modelId="{30B0BDC2-06CB-40D8-B6C5-3178B1261D20}" type="sibTrans" cxnId="{040790E1-42E3-4585-933B-270498E4F6A0}">
      <dgm:prSet/>
      <dgm:spPr/>
      <dgm:t>
        <a:bodyPr/>
        <a:lstStyle/>
        <a:p>
          <a:endParaRPr lang="en-US"/>
        </a:p>
      </dgm:t>
    </dgm:pt>
    <dgm:pt modelId="{A689903B-2C9E-434D-84FF-DE11715AB03B}" type="pres">
      <dgm:prSet presAssocID="{A6C2BDD8-A2A7-45CA-B845-86ADC000D7EB}" presName="root" presStyleCnt="0">
        <dgm:presLayoutVars>
          <dgm:dir/>
          <dgm:resizeHandles val="exact"/>
        </dgm:presLayoutVars>
      </dgm:prSet>
      <dgm:spPr/>
    </dgm:pt>
    <dgm:pt modelId="{5756FDA8-E6B0-4285-AEF2-47D5ECF79D0F}" type="pres">
      <dgm:prSet presAssocID="{ED9E3CA5-A25B-4941-BE9C-43CC4F960CC8}" presName="compNode" presStyleCnt="0"/>
      <dgm:spPr/>
    </dgm:pt>
    <dgm:pt modelId="{2232A4C4-DE6C-44EA-B80D-901187E3DC33}" type="pres">
      <dgm:prSet presAssocID="{ED9E3CA5-A25B-4941-BE9C-43CC4F960CC8}" presName="iconBgRect" presStyleLbl="bgShp" presStyleIdx="0" presStyleCnt="3"/>
      <dgm:spPr/>
    </dgm:pt>
    <dgm:pt modelId="{55E4E8CA-DFE4-480E-81CF-650CD9FF6586}" type="pres">
      <dgm:prSet presAssocID="{ED9E3CA5-A25B-4941-BE9C-43CC4F960C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škrtnutí"/>
        </a:ext>
      </dgm:extLst>
    </dgm:pt>
    <dgm:pt modelId="{C4880CB5-775F-4E84-A40C-5472F31C491E}" type="pres">
      <dgm:prSet presAssocID="{ED9E3CA5-A25B-4941-BE9C-43CC4F960CC8}" presName="spaceRect" presStyleCnt="0"/>
      <dgm:spPr/>
    </dgm:pt>
    <dgm:pt modelId="{A0B55E01-4946-461A-A75D-773491F9B769}" type="pres">
      <dgm:prSet presAssocID="{ED9E3CA5-A25B-4941-BE9C-43CC4F960CC8}" presName="textRect" presStyleLbl="revTx" presStyleIdx="0" presStyleCnt="3">
        <dgm:presLayoutVars>
          <dgm:chMax val="1"/>
          <dgm:chPref val="1"/>
        </dgm:presLayoutVars>
      </dgm:prSet>
      <dgm:spPr/>
    </dgm:pt>
    <dgm:pt modelId="{B80D6917-62FE-4440-87AA-7688AF279DC8}" type="pres">
      <dgm:prSet presAssocID="{FDE5B34F-1F16-4109-BBAF-69B6157C5B1A}" presName="sibTrans" presStyleCnt="0"/>
      <dgm:spPr/>
    </dgm:pt>
    <dgm:pt modelId="{65B6583D-7655-45CC-85CB-CD793E1361F0}" type="pres">
      <dgm:prSet presAssocID="{7E8C5407-C8C5-4607-A876-1C9F5B2FC7D6}" presName="compNode" presStyleCnt="0"/>
      <dgm:spPr/>
    </dgm:pt>
    <dgm:pt modelId="{AAD4BB0F-11FC-4C8C-BF63-FAC28B5E3C45}" type="pres">
      <dgm:prSet presAssocID="{7E8C5407-C8C5-4607-A876-1C9F5B2FC7D6}" presName="iconBgRect" presStyleLbl="bgShp" presStyleIdx="1" presStyleCnt="3"/>
      <dgm:spPr/>
    </dgm:pt>
    <dgm:pt modelId="{C8CDA9A1-5109-4F2A-8FA1-927110A4F7B6}" type="pres">
      <dgm:prSet presAssocID="{7E8C5407-C8C5-4607-A876-1C9F5B2FC7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živatel"/>
        </a:ext>
      </dgm:extLst>
    </dgm:pt>
    <dgm:pt modelId="{80AA8990-DF3F-444A-BA36-047ADA9313C1}" type="pres">
      <dgm:prSet presAssocID="{7E8C5407-C8C5-4607-A876-1C9F5B2FC7D6}" presName="spaceRect" presStyleCnt="0"/>
      <dgm:spPr/>
    </dgm:pt>
    <dgm:pt modelId="{847AFB81-2DFE-4A8A-B30B-2B7AC929EACA}" type="pres">
      <dgm:prSet presAssocID="{7E8C5407-C8C5-4607-A876-1C9F5B2FC7D6}" presName="textRect" presStyleLbl="revTx" presStyleIdx="1" presStyleCnt="3">
        <dgm:presLayoutVars>
          <dgm:chMax val="1"/>
          <dgm:chPref val="1"/>
        </dgm:presLayoutVars>
      </dgm:prSet>
      <dgm:spPr/>
    </dgm:pt>
    <dgm:pt modelId="{21ADA07C-CC96-4576-9813-4CE377B2B384}" type="pres">
      <dgm:prSet presAssocID="{2C7EBE86-1D42-498D-A7F9-F3D13C896519}" presName="sibTrans" presStyleCnt="0"/>
      <dgm:spPr/>
    </dgm:pt>
    <dgm:pt modelId="{C55A3F40-0F62-4321-BC2A-DA40851F45E8}" type="pres">
      <dgm:prSet presAssocID="{217C3091-7C70-486B-A3E1-CA8C6D24B279}" presName="compNode" presStyleCnt="0"/>
      <dgm:spPr/>
    </dgm:pt>
    <dgm:pt modelId="{AD3CFBBC-A984-4EE9-9661-6C3AF05A06A6}" type="pres">
      <dgm:prSet presAssocID="{217C3091-7C70-486B-A3E1-CA8C6D24B279}" presName="iconBgRect" presStyleLbl="bgShp" presStyleIdx="2" presStyleCnt="3"/>
      <dgm:spPr/>
    </dgm:pt>
    <dgm:pt modelId="{82196AB8-EDC5-4E91-8226-FB9EBEA5EA12}" type="pres">
      <dgm:prSet presAssocID="{217C3091-7C70-486B-A3E1-CA8C6D24B2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31D69EA6-ED9C-4B58-AA7F-A144545AF927}" type="pres">
      <dgm:prSet presAssocID="{217C3091-7C70-486B-A3E1-CA8C6D24B279}" presName="spaceRect" presStyleCnt="0"/>
      <dgm:spPr/>
    </dgm:pt>
    <dgm:pt modelId="{35EB4A96-297F-4E92-8DB5-3F905460059B}" type="pres">
      <dgm:prSet presAssocID="{217C3091-7C70-486B-A3E1-CA8C6D24B27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BF42D56-6340-4FDE-A0C1-9A93715EBD7B}" type="presOf" srcId="{A6C2BDD8-A2A7-45CA-B845-86ADC000D7EB}" destId="{A689903B-2C9E-434D-84FF-DE11715AB03B}" srcOrd="0" destOrd="0" presId="urn:microsoft.com/office/officeart/2018/5/layout/IconCircleLabelList"/>
    <dgm:cxn modelId="{5E24968D-0445-4322-9193-935B41C67C4C}" srcId="{A6C2BDD8-A2A7-45CA-B845-86ADC000D7EB}" destId="{7E8C5407-C8C5-4607-A876-1C9F5B2FC7D6}" srcOrd="1" destOrd="0" parTransId="{994C0648-397C-4261-BA28-A4FEB8769100}" sibTransId="{2C7EBE86-1D42-498D-A7F9-F3D13C896519}"/>
    <dgm:cxn modelId="{54BF5A8F-2BFB-498C-B915-00962D557C57}" srcId="{A6C2BDD8-A2A7-45CA-B845-86ADC000D7EB}" destId="{ED9E3CA5-A25B-4941-BE9C-43CC4F960CC8}" srcOrd="0" destOrd="0" parTransId="{26A6B9DC-3CC0-4792-9F42-6B3CE742203F}" sibTransId="{FDE5B34F-1F16-4109-BBAF-69B6157C5B1A}"/>
    <dgm:cxn modelId="{0AE6D2BA-2EBE-40A5-9587-C6DC0FBEB970}" type="presOf" srcId="{7E8C5407-C8C5-4607-A876-1C9F5B2FC7D6}" destId="{847AFB81-2DFE-4A8A-B30B-2B7AC929EACA}" srcOrd="0" destOrd="0" presId="urn:microsoft.com/office/officeart/2018/5/layout/IconCircleLabelList"/>
    <dgm:cxn modelId="{F178BECA-3B2D-46C7-90AD-2993BF6BCBCA}" type="presOf" srcId="{ED9E3CA5-A25B-4941-BE9C-43CC4F960CC8}" destId="{A0B55E01-4946-461A-A75D-773491F9B769}" srcOrd="0" destOrd="0" presId="urn:microsoft.com/office/officeart/2018/5/layout/IconCircleLabelList"/>
    <dgm:cxn modelId="{5CE0DACD-3FC4-41B2-95FE-121F8A5648AE}" type="presOf" srcId="{217C3091-7C70-486B-A3E1-CA8C6D24B279}" destId="{35EB4A96-297F-4E92-8DB5-3F905460059B}" srcOrd="0" destOrd="0" presId="urn:microsoft.com/office/officeart/2018/5/layout/IconCircleLabelList"/>
    <dgm:cxn modelId="{040790E1-42E3-4585-933B-270498E4F6A0}" srcId="{A6C2BDD8-A2A7-45CA-B845-86ADC000D7EB}" destId="{217C3091-7C70-486B-A3E1-CA8C6D24B279}" srcOrd="2" destOrd="0" parTransId="{57A18E64-ADA5-49ED-8505-EC5140E997AD}" sibTransId="{30B0BDC2-06CB-40D8-B6C5-3178B1261D20}"/>
    <dgm:cxn modelId="{040D7FB6-D2CB-4610-915A-D636EF5CE97C}" type="presParOf" srcId="{A689903B-2C9E-434D-84FF-DE11715AB03B}" destId="{5756FDA8-E6B0-4285-AEF2-47D5ECF79D0F}" srcOrd="0" destOrd="0" presId="urn:microsoft.com/office/officeart/2018/5/layout/IconCircleLabelList"/>
    <dgm:cxn modelId="{31ECD468-8D9A-499E-A591-5FE8D003DEC2}" type="presParOf" srcId="{5756FDA8-E6B0-4285-AEF2-47D5ECF79D0F}" destId="{2232A4C4-DE6C-44EA-B80D-901187E3DC33}" srcOrd="0" destOrd="0" presId="urn:microsoft.com/office/officeart/2018/5/layout/IconCircleLabelList"/>
    <dgm:cxn modelId="{400E41B6-7EE0-4426-982B-49D5ACF6B373}" type="presParOf" srcId="{5756FDA8-E6B0-4285-AEF2-47D5ECF79D0F}" destId="{55E4E8CA-DFE4-480E-81CF-650CD9FF6586}" srcOrd="1" destOrd="0" presId="urn:microsoft.com/office/officeart/2018/5/layout/IconCircleLabelList"/>
    <dgm:cxn modelId="{20CE7E1F-26C0-4572-B801-FD982505D3FB}" type="presParOf" srcId="{5756FDA8-E6B0-4285-AEF2-47D5ECF79D0F}" destId="{C4880CB5-775F-4E84-A40C-5472F31C491E}" srcOrd="2" destOrd="0" presId="urn:microsoft.com/office/officeart/2018/5/layout/IconCircleLabelList"/>
    <dgm:cxn modelId="{F35E81DC-A5E6-4562-B803-F8B92791DC73}" type="presParOf" srcId="{5756FDA8-E6B0-4285-AEF2-47D5ECF79D0F}" destId="{A0B55E01-4946-461A-A75D-773491F9B769}" srcOrd="3" destOrd="0" presId="urn:microsoft.com/office/officeart/2018/5/layout/IconCircleLabelList"/>
    <dgm:cxn modelId="{53780D16-38EB-4293-BC22-972572DD0897}" type="presParOf" srcId="{A689903B-2C9E-434D-84FF-DE11715AB03B}" destId="{B80D6917-62FE-4440-87AA-7688AF279DC8}" srcOrd="1" destOrd="0" presId="urn:microsoft.com/office/officeart/2018/5/layout/IconCircleLabelList"/>
    <dgm:cxn modelId="{BBBFB1E0-8FE4-46CE-AA8A-7F24108153C5}" type="presParOf" srcId="{A689903B-2C9E-434D-84FF-DE11715AB03B}" destId="{65B6583D-7655-45CC-85CB-CD793E1361F0}" srcOrd="2" destOrd="0" presId="urn:microsoft.com/office/officeart/2018/5/layout/IconCircleLabelList"/>
    <dgm:cxn modelId="{5469A0CC-8907-4DB1-9BE4-E20D9DCDC8BB}" type="presParOf" srcId="{65B6583D-7655-45CC-85CB-CD793E1361F0}" destId="{AAD4BB0F-11FC-4C8C-BF63-FAC28B5E3C45}" srcOrd="0" destOrd="0" presId="urn:microsoft.com/office/officeart/2018/5/layout/IconCircleLabelList"/>
    <dgm:cxn modelId="{F6EE1B0F-6C8A-496E-9236-96C594DB6E37}" type="presParOf" srcId="{65B6583D-7655-45CC-85CB-CD793E1361F0}" destId="{C8CDA9A1-5109-4F2A-8FA1-927110A4F7B6}" srcOrd="1" destOrd="0" presId="urn:microsoft.com/office/officeart/2018/5/layout/IconCircleLabelList"/>
    <dgm:cxn modelId="{2F60783A-A0B8-40EA-93F5-E8EAB8C0722C}" type="presParOf" srcId="{65B6583D-7655-45CC-85CB-CD793E1361F0}" destId="{80AA8990-DF3F-444A-BA36-047ADA9313C1}" srcOrd="2" destOrd="0" presId="urn:microsoft.com/office/officeart/2018/5/layout/IconCircleLabelList"/>
    <dgm:cxn modelId="{F41F820B-032F-489F-89E9-8ABEA98E4CB8}" type="presParOf" srcId="{65B6583D-7655-45CC-85CB-CD793E1361F0}" destId="{847AFB81-2DFE-4A8A-B30B-2B7AC929EACA}" srcOrd="3" destOrd="0" presId="urn:microsoft.com/office/officeart/2018/5/layout/IconCircleLabelList"/>
    <dgm:cxn modelId="{551B84B4-9AA1-41DC-80DA-06979778C67D}" type="presParOf" srcId="{A689903B-2C9E-434D-84FF-DE11715AB03B}" destId="{21ADA07C-CC96-4576-9813-4CE377B2B384}" srcOrd="3" destOrd="0" presId="urn:microsoft.com/office/officeart/2018/5/layout/IconCircleLabelList"/>
    <dgm:cxn modelId="{2922565C-D0F1-4347-ACD4-AD2C97252F9C}" type="presParOf" srcId="{A689903B-2C9E-434D-84FF-DE11715AB03B}" destId="{C55A3F40-0F62-4321-BC2A-DA40851F45E8}" srcOrd="4" destOrd="0" presId="urn:microsoft.com/office/officeart/2018/5/layout/IconCircleLabelList"/>
    <dgm:cxn modelId="{E2C23A19-CC78-48C6-B4FE-BCDD9CFFF8E0}" type="presParOf" srcId="{C55A3F40-0F62-4321-BC2A-DA40851F45E8}" destId="{AD3CFBBC-A984-4EE9-9661-6C3AF05A06A6}" srcOrd="0" destOrd="0" presId="urn:microsoft.com/office/officeart/2018/5/layout/IconCircleLabelList"/>
    <dgm:cxn modelId="{05D2FD80-0F00-4D03-AAFF-DD03CC7D6609}" type="presParOf" srcId="{C55A3F40-0F62-4321-BC2A-DA40851F45E8}" destId="{82196AB8-EDC5-4E91-8226-FB9EBEA5EA12}" srcOrd="1" destOrd="0" presId="urn:microsoft.com/office/officeart/2018/5/layout/IconCircleLabelList"/>
    <dgm:cxn modelId="{2DE5BEF5-7967-49C7-B86B-92211694426C}" type="presParOf" srcId="{C55A3F40-0F62-4321-BC2A-DA40851F45E8}" destId="{31D69EA6-ED9C-4B58-AA7F-A144545AF927}" srcOrd="2" destOrd="0" presId="urn:microsoft.com/office/officeart/2018/5/layout/IconCircleLabelList"/>
    <dgm:cxn modelId="{94699CBC-4BC5-4376-988F-DE873DEDA023}" type="presParOf" srcId="{C55A3F40-0F62-4321-BC2A-DA40851F45E8}" destId="{35EB4A96-297F-4E92-8DB5-3F905460059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FBCC23-8DAA-42FE-97CD-7E7D2366FA4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B27E416-19A2-4F35-AEE9-8F00E49316CB}">
      <dgm:prSet/>
      <dgm:spPr/>
      <dgm:t>
        <a:bodyPr/>
        <a:lstStyle/>
        <a:p>
          <a:r>
            <a:rPr lang="cs-CZ" dirty="0">
              <a:solidFill>
                <a:schemeClr val="bg1"/>
              </a:solidFill>
            </a:rPr>
            <a:t>Mám rád Hokej</a:t>
          </a:r>
          <a:endParaRPr lang="en-US" dirty="0">
            <a:solidFill>
              <a:schemeClr val="bg1"/>
            </a:solidFill>
          </a:endParaRPr>
        </a:p>
      </dgm:t>
    </dgm:pt>
    <dgm:pt modelId="{CFCBF257-509F-4ADA-B235-76BFF8891390}" type="parTrans" cxnId="{E6D37E14-0F42-44CD-A41E-55FF3EC4E5A2}">
      <dgm:prSet/>
      <dgm:spPr/>
      <dgm:t>
        <a:bodyPr/>
        <a:lstStyle/>
        <a:p>
          <a:endParaRPr lang="en-US"/>
        </a:p>
      </dgm:t>
    </dgm:pt>
    <dgm:pt modelId="{20257169-AE1D-46AD-8D50-4261A741A9B0}" type="sibTrans" cxnId="{E6D37E14-0F42-44CD-A41E-55FF3EC4E5A2}">
      <dgm:prSet/>
      <dgm:spPr/>
      <dgm:t>
        <a:bodyPr/>
        <a:lstStyle/>
        <a:p>
          <a:endParaRPr lang="en-US"/>
        </a:p>
      </dgm:t>
    </dgm:pt>
    <dgm:pt modelId="{697CE9BB-A93A-4A13-9801-55C9BDE11A03}">
      <dgm:prSet/>
      <dgm:spPr/>
      <dgm:t>
        <a:bodyPr/>
        <a:lstStyle/>
        <a:p>
          <a:r>
            <a:rPr lang="cs-CZ" dirty="0">
              <a:solidFill>
                <a:schemeClr val="bg1"/>
              </a:solidFill>
            </a:rPr>
            <a:t>Nic jiného mě </a:t>
          </a:r>
          <a:r>
            <a:rPr lang="cs-CZ" dirty="0" err="1">
              <a:solidFill>
                <a:schemeClr val="bg1"/>
              </a:solidFill>
            </a:rPr>
            <a:t>nenapdalo</a:t>
          </a:r>
          <a:endParaRPr lang="en-US" dirty="0" err="1">
            <a:solidFill>
              <a:schemeClr val="bg1"/>
            </a:solidFill>
          </a:endParaRPr>
        </a:p>
      </dgm:t>
    </dgm:pt>
    <dgm:pt modelId="{75392F1F-B181-4434-8D74-0BF2E16D77DA}" type="parTrans" cxnId="{C93702E6-1F9B-4393-8B4A-51633D9ED1AF}">
      <dgm:prSet/>
      <dgm:spPr/>
      <dgm:t>
        <a:bodyPr/>
        <a:lstStyle/>
        <a:p>
          <a:endParaRPr lang="en-US"/>
        </a:p>
      </dgm:t>
    </dgm:pt>
    <dgm:pt modelId="{5AD782C0-4769-468C-AE9B-1AC99090CE5E}" type="sibTrans" cxnId="{C93702E6-1F9B-4393-8B4A-51633D9ED1AF}">
      <dgm:prSet/>
      <dgm:spPr/>
      <dgm:t>
        <a:bodyPr/>
        <a:lstStyle/>
        <a:p>
          <a:endParaRPr lang="en-US"/>
        </a:p>
      </dgm:t>
    </dgm:pt>
    <dgm:pt modelId="{8FB80111-DE10-487C-9397-6AD82F722FF5}">
      <dgm:prSet/>
      <dgm:spPr/>
      <dgm:t>
        <a:bodyPr/>
        <a:lstStyle/>
        <a:p>
          <a:r>
            <a:rPr lang="cs-CZ" dirty="0">
              <a:solidFill>
                <a:schemeClr val="bg1"/>
              </a:solidFill>
            </a:rPr>
            <a:t>To je asi tak k tomu vše</a:t>
          </a:r>
          <a:endParaRPr lang="en-US" dirty="0">
            <a:solidFill>
              <a:schemeClr val="bg1"/>
            </a:solidFill>
          </a:endParaRPr>
        </a:p>
      </dgm:t>
    </dgm:pt>
    <dgm:pt modelId="{1358E6B7-CD1F-4FA4-8309-C1A4F72A64B2}" type="parTrans" cxnId="{8D24871D-AE40-4DB5-A4E2-621C5123299B}">
      <dgm:prSet/>
      <dgm:spPr/>
      <dgm:t>
        <a:bodyPr/>
        <a:lstStyle/>
        <a:p>
          <a:endParaRPr lang="en-US"/>
        </a:p>
      </dgm:t>
    </dgm:pt>
    <dgm:pt modelId="{D47A7B2E-42F4-46F8-BC44-F3B5252AEA06}" type="sibTrans" cxnId="{8D24871D-AE40-4DB5-A4E2-621C5123299B}">
      <dgm:prSet/>
      <dgm:spPr/>
      <dgm:t>
        <a:bodyPr/>
        <a:lstStyle/>
        <a:p>
          <a:endParaRPr lang="en-US"/>
        </a:p>
      </dgm:t>
    </dgm:pt>
    <dgm:pt modelId="{F3735BFF-20FC-42AA-AA06-C21EB33AEBD3}">
      <dgm:prSet/>
      <dgm:spPr/>
      <dgm:t>
        <a:bodyPr/>
        <a:lstStyle/>
        <a:p>
          <a:r>
            <a:rPr lang="cs-CZ" dirty="0">
              <a:solidFill>
                <a:schemeClr val="bg1"/>
              </a:solidFill>
            </a:rPr>
            <a:t>Hlubší důvod nenajdete</a:t>
          </a:r>
          <a:endParaRPr lang="en-US" dirty="0">
            <a:solidFill>
              <a:schemeClr val="bg1"/>
            </a:solidFill>
          </a:endParaRPr>
        </a:p>
      </dgm:t>
    </dgm:pt>
    <dgm:pt modelId="{7D6ECA0E-8802-4B88-9CF0-EE648AAB8ECA}" type="parTrans" cxnId="{AAA7730F-61D5-43F4-9492-1255B8776BF7}">
      <dgm:prSet/>
      <dgm:spPr/>
      <dgm:t>
        <a:bodyPr/>
        <a:lstStyle/>
        <a:p>
          <a:endParaRPr lang="en-US"/>
        </a:p>
      </dgm:t>
    </dgm:pt>
    <dgm:pt modelId="{EB364B7B-BD6F-49A0-AF73-E468431A2286}" type="sibTrans" cxnId="{AAA7730F-61D5-43F4-9492-1255B8776BF7}">
      <dgm:prSet/>
      <dgm:spPr/>
      <dgm:t>
        <a:bodyPr/>
        <a:lstStyle/>
        <a:p>
          <a:endParaRPr lang="en-US"/>
        </a:p>
      </dgm:t>
    </dgm:pt>
    <dgm:pt modelId="{B9DE6256-97CE-41F0-95A4-7C40DAF58F63}" type="pres">
      <dgm:prSet presAssocID="{2EFBCC23-8DAA-42FE-97CD-7E7D2366FA42}" presName="outerComposite" presStyleCnt="0">
        <dgm:presLayoutVars>
          <dgm:chMax val="5"/>
          <dgm:dir/>
          <dgm:resizeHandles val="exact"/>
        </dgm:presLayoutVars>
      </dgm:prSet>
      <dgm:spPr/>
    </dgm:pt>
    <dgm:pt modelId="{84B9208A-D8CC-435C-86DD-ED7C12CFA493}" type="pres">
      <dgm:prSet presAssocID="{2EFBCC23-8DAA-42FE-97CD-7E7D2366FA42}" presName="dummyMaxCanvas" presStyleCnt="0">
        <dgm:presLayoutVars/>
      </dgm:prSet>
      <dgm:spPr/>
    </dgm:pt>
    <dgm:pt modelId="{6652220D-B1E8-4777-8146-5B163E10031B}" type="pres">
      <dgm:prSet presAssocID="{2EFBCC23-8DAA-42FE-97CD-7E7D2366FA42}" presName="FourNodes_1" presStyleLbl="node1" presStyleIdx="0" presStyleCnt="4">
        <dgm:presLayoutVars>
          <dgm:bulletEnabled val="1"/>
        </dgm:presLayoutVars>
      </dgm:prSet>
      <dgm:spPr/>
    </dgm:pt>
    <dgm:pt modelId="{C275A690-4872-4FDF-83E5-5C11D626C2ED}" type="pres">
      <dgm:prSet presAssocID="{2EFBCC23-8DAA-42FE-97CD-7E7D2366FA42}" presName="FourNodes_2" presStyleLbl="node1" presStyleIdx="1" presStyleCnt="4">
        <dgm:presLayoutVars>
          <dgm:bulletEnabled val="1"/>
        </dgm:presLayoutVars>
      </dgm:prSet>
      <dgm:spPr/>
    </dgm:pt>
    <dgm:pt modelId="{1054E4A6-3248-4B57-9D99-F3414706B5E7}" type="pres">
      <dgm:prSet presAssocID="{2EFBCC23-8DAA-42FE-97CD-7E7D2366FA42}" presName="FourNodes_3" presStyleLbl="node1" presStyleIdx="2" presStyleCnt="4">
        <dgm:presLayoutVars>
          <dgm:bulletEnabled val="1"/>
        </dgm:presLayoutVars>
      </dgm:prSet>
      <dgm:spPr/>
    </dgm:pt>
    <dgm:pt modelId="{208C7C75-0F1F-4EDF-91B5-5EB2101EDACA}" type="pres">
      <dgm:prSet presAssocID="{2EFBCC23-8DAA-42FE-97CD-7E7D2366FA42}" presName="FourNodes_4" presStyleLbl="node1" presStyleIdx="3" presStyleCnt="4">
        <dgm:presLayoutVars>
          <dgm:bulletEnabled val="1"/>
        </dgm:presLayoutVars>
      </dgm:prSet>
      <dgm:spPr/>
    </dgm:pt>
    <dgm:pt modelId="{36A7E6F5-7496-462B-9F7B-757EBC3CF360}" type="pres">
      <dgm:prSet presAssocID="{2EFBCC23-8DAA-42FE-97CD-7E7D2366FA42}" presName="FourConn_1-2" presStyleLbl="fgAccFollowNode1" presStyleIdx="0" presStyleCnt="3">
        <dgm:presLayoutVars>
          <dgm:bulletEnabled val="1"/>
        </dgm:presLayoutVars>
      </dgm:prSet>
      <dgm:spPr/>
    </dgm:pt>
    <dgm:pt modelId="{C4BD186B-6932-4EFF-87C1-EC5389704D26}" type="pres">
      <dgm:prSet presAssocID="{2EFBCC23-8DAA-42FE-97CD-7E7D2366FA42}" presName="FourConn_2-3" presStyleLbl="fgAccFollowNode1" presStyleIdx="1" presStyleCnt="3">
        <dgm:presLayoutVars>
          <dgm:bulletEnabled val="1"/>
        </dgm:presLayoutVars>
      </dgm:prSet>
      <dgm:spPr/>
    </dgm:pt>
    <dgm:pt modelId="{5B873E75-A5E3-4E7C-9935-8CCB6DAAAE26}" type="pres">
      <dgm:prSet presAssocID="{2EFBCC23-8DAA-42FE-97CD-7E7D2366FA42}" presName="FourConn_3-4" presStyleLbl="fgAccFollowNode1" presStyleIdx="2" presStyleCnt="3">
        <dgm:presLayoutVars>
          <dgm:bulletEnabled val="1"/>
        </dgm:presLayoutVars>
      </dgm:prSet>
      <dgm:spPr/>
    </dgm:pt>
    <dgm:pt modelId="{0EEFBEFA-9AD0-45CC-81E5-3D240A4A7450}" type="pres">
      <dgm:prSet presAssocID="{2EFBCC23-8DAA-42FE-97CD-7E7D2366FA42}" presName="FourNodes_1_text" presStyleLbl="node1" presStyleIdx="3" presStyleCnt="4">
        <dgm:presLayoutVars>
          <dgm:bulletEnabled val="1"/>
        </dgm:presLayoutVars>
      </dgm:prSet>
      <dgm:spPr/>
    </dgm:pt>
    <dgm:pt modelId="{D4D54FD9-1863-4B6F-9332-D4688FC50E09}" type="pres">
      <dgm:prSet presAssocID="{2EFBCC23-8DAA-42FE-97CD-7E7D2366FA42}" presName="FourNodes_2_text" presStyleLbl="node1" presStyleIdx="3" presStyleCnt="4">
        <dgm:presLayoutVars>
          <dgm:bulletEnabled val="1"/>
        </dgm:presLayoutVars>
      </dgm:prSet>
      <dgm:spPr/>
    </dgm:pt>
    <dgm:pt modelId="{778F1B97-0389-459E-9260-2313216164C9}" type="pres">
      <dgm:prSet presAssocID="{2EFBCC23-8DAA-42FE-97CD-7E7D2366FA42}" presName="FourNodes_3_text" presStyleLbl="node1" presStyleIdx="3" presStyleCnt="4">
        <dgm:presLayoutVars>
          <dgm:bulletEnabled val="1"/>
        </dgm:presLayoutVars>
      </dgm:prSet>
      <dgm:spPr/>
    </dgm:pt>
    <dgm:pt modelId="{90102949-4866-4F83-B8E3-59DE5D9923F6}" type="pres">
      <dgm:prSet presAssocID="{2EFBCC23-8DAA-42FE-97CD-7E7D2366FA4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29F2401-C027-4EE0-9CA4-284BBA48A941}" type="presOf" srcId="{8FB80111-DE10-487C-9397-6AD82F722FF5}" destId="{778F1B97-0389-459E-9260-2313216164C9}" srcOrd="1" destOrd="0" presId="urn:microsoft.com/office/officeart/2005/8/layout/vProcess5"/>
    <dgm:cxn modelId="{B7796F0C-3314-4231-9489-5240AA14401A}" type="presOf" srcId="{EB27E416-19A2-4F35-AEE9-8F00E49316CB}" destId="{0EEFBEFA-9AD0-45CC-81E5-3D240A4A7450}" srcOrd="1" destOrd="0" presId="urn:microsoft.com/office/officeart/2005/8/layout/vProcess5"/>
    <dgm:cxn modelId="{AAA7730F-61D5-43F4-9492-1255B8776BF7}" srcId="{2EFBCC23-8DAA-42FE-97CD-7E7D2366FA42}" destId="{F3735BFF-20FC-42AA-AA06-C21EB33AEBD3}" srcOrd="3" destOrd="0" parTransId="{7D6ECA0E-8802-4B88-9CF0-EE648AAB8ECA}" sibTransId="{EB364B7B-BD6F-49A0-AF73-E468431A2286}"/>
    <dgm:cxn modelId="{1DD6940F-53DA-4AB9-B340-CF757253B016}" type="presOf" srcId="{F3735BFF-20FC-42AA-AA06-C21EB33AEBD3}" destId="{90102949-4866-4F83-B8E3-59DE5D9923F6}" srcOrd="1" destOrd="0" presId="urn:microsoft.com/office/officeart/2005/8/layout/vProcess5"/>
    <dgm:cxn modelId="{E6D37E14-0F42-44CD-A41E-55FF3EC4E5A2}" srcId="{2EFBCC23-8DAA-42FE-97CD-7E7D2366FA42}" destId="{EB27E416-19A2-4F35-AEE9-8F00E49316CB}" srcOrd="0" destOrd="0" parTransId="{CFCBF257-509F-4ADA-B235-76BFF8891390}" sibTransId="{20257169-AE1D-46AD-8D50-4261A741A9B0}"/>
    <dgm:cxn modelId="{8D24871D-AE40-4DB5-A4E2-621C5123299B}" srcId="{2EFBCC23-8DAA-42FE-97CD-7E7D2366FA42}" destId="{8FB80111-DE10-487C-9397-6AD82F722FF5}" srcOrd="2" destOrd="0" parTransId="{1358E6B7-CD1F-4FA4-8309-C1A4F72A64B2}" sibTransId="{D47A7B2E-42F4-46F8-BC44-F3B5252AEA06}"/>
    <dgm:cxn modelId="{21904F1F-9EBE-4868-8DEA-8B9033D407C2}" type="presOf" srcId="{8FB80111-DE10-487C-9397-6AD82F722FF5}" destId="{1054E4A6-3248-4B57-9D99-F3414706B5E7}" srcOrd="0" destOrd="0" presId="urn:microsoft.com/office/officeart/2005/8/layout/vProcess5"/>
    <dgm:cxn modelId="{9769D65A-2194-450A-938E-D400836110C4}" type="presOf" srcId="{5AD782C0-4769-468C-AE9B-1AC99090CE5E}" destId="{C4BD186B-6932-4EFF-87C1-EC5389704D26}" srcOrd="0" destOrd="0" presId="urn:microsoft.com/office/officeart/2005/8/layout/vProcess5"/>
    <dgm:cxn modelId="{A433C48E-4AAC-48C9-B6D3-0A5A7ABA9226}" type="presOf" srcId="{F3735BFF-20FC-42AA-AA06-C21EB33AEBD3}" destId="{208C7C75-0F1F-4EDF-91B5-5EB2101EDACA}" srcOrd="0" destOrd="0" presId="urn:microsoft.com/office/officeart/2005/8/layout/vProcess5"/>
    <dgm:cxn modelId="{406CE5AD-145F-437A-B212-55D2E788C567}" type="presOf" srcId="{697CE9BB-A93A-4A13-9801-55C9BDE11A03}" destId="{D4D54FD9-1863-4B6F-9332-D4688FC50E09}" srcOrd="1" destOrd="0" presId="urn:microsoft.com/office/officeart/2005/8/layout/vProcess5"/>
    <dgm:cxn modelId="{FC8100BA-2DDD-404E-9012-D84260CF6736}" type="presOf" srcId="{EB27E416-19A2-4F35-AEE9-8F00E49316CB}" destId="{6652220D-B1E8-4777-8146-5B163E10031B}" srcOrd="0" destOrd="0" presId="urn:microsoft.com/office/officeart/2005/8/layout/vProcess5"/>
    <dgm:cxn modelId="{AA66C7C3-9362-4D83-8203-6A280122C1DA}" type="presOf" srcId="{697CE9BB-A93A-4A13-9801-55C9BDE11A03}" destId="{C275A690-4872-4FDF-83E5-5C11D626C2ED}" srcOrd="0" destOrd="0" presId="urn:microsoft.com/office/officeart/2005/8/layout/vProcess5"/>
    <dgm:cxn modelId="{C9ECB1E2-29FA-4491-AA30-21892C34C15D}" type="presOf" srcId="{20257169-AE1D-46AD-8D50-4261A741A9B0}" destId="{36A7E6F5-7496-462B-9F7B-757EBC3CF360}" srcOrd="0" destOrd="0" presId="urn:microsoft.com/office/officeart/2005/8/layout/vProcess5"/>
    <dgm:cxn modelId="{69FBFEE2-AE80-4CD8-A384-D55ACDF6B132}" type="presOf" srcId="{D47A7B2E-42F4-46F8-BC44-F3B5252AEA06}" destId="{5B873E75-A5E3-4E7C-9935-8CCB6DAAAE26}" srcOrd="0" destOrd="0" presId="urn:microsoft.com/office/officeart/2005/8/layout/vProcess5"/>
    <dgm:cxn modelId="{C93702E6-1F9B-4393-8B4A-51633D9ED1AF}" srcId="{2EFBCC23-8DAA-42FE-97CD-7E7D2366FA42}" destId="{697CE9BB-A93A-4A13-9801-55C9BDE11A03}" srcOrd="1" destOrd="0" parTransId="{75392F1F-B181-4434-8D74-0BF2E16D77DA}" sibTransId="{5AD782C0-4769-468C-AE9B-1AC99090CE5E}"/>
    <dgm:cxn modelId="{5281F0F2-1088-4E12-9C41-7AAD371E8077}" type="presOf" srcId="{2EFBCC23-8DAA-42FE-97CD-7E7D2366FA42}" destId="{B9DE6256-97CE-41F0-95A4-7C40DAF58F63}" srcOrd="0" destOrd="0" presId="urn:microsoft.com/office/officeart/2005/8/layout/vProcess5"/>
    <dgm:cxn modelId="{DECE771D-EF1E-471B-8A92-D58BF482C11B}" type="presParOf" srcId="{B9DE6256-97CE-41F0-95A4-7C40DAF58F63}" destId="{84B9208A-D8CC-435C-86DD-ED7C12CFA493}" srcOrd="0" destOrd="0" presId="urn:microsoft.com/office/officeart/2005/8/layout/vProcess5"/>
    <dgm:cxn modelId="{07A96B06-B8BA-427F-B226-D36C18A3DAB6}" type="presParOf" srcId="{B9DE6256-97CE-41F0-95A4-7C40DAF58F63}" destId="{6652220D-B1E8-4777-8146-5B163E10031B}" srcOrd="1" destOrd="0" presId="urn:microsoft.com/office/officeart/2005/8/layout/vProcess5"/>
    <dgm:cxn modelId="{3D3755DE-7ED4-4A27-A0B3-DBF32DB7AF5E}" type="presParOf" srcId="{B9DE6256-97CE-41F0-95A4-7C40DAF58F63}" destId="{C275A690-4872-4FDF-83E5-5C11D626C2ED}" srcOrd="2" destOrd="0" presId="urn:microsoft.com/office/officeart/2005/8/layout/vProcess5"/>
    <dgm:cxn modelId="{1EE25B51-DFB3-496D-85F9-66181E8F97D8}" type="presParOf" srcId="{B9DE6256-97CE-41F0-95A4-7C40DAF58F63}" destId="{1054E4A6-3248-4B57-9D99-F3414706B5E7}" srcOrd="3" destOrd="0" presId="urn:microsoft.com/office/officeart/2005/8/layout/vProcess5"/>
    <dgm:cxn modelId="{74FE7ABF-9B18-48E1-A503-82F051612C79}" type="presParOf" srcId="{B9DE6256-97CE-41F0-95A4-7C40DAF58F63}" destId="{208C7C75-0F1F-4EDF-91B5-5EB2101EDACA}" srcOrd="4" destOrd="0" presId="urn:microsoft.com/office/officeart/2005/8/layout/vProcess5"/>
    <dgm:cxn modelId="{D1B4B52B-AB8E-4E9F-8C15-278BE7C7C8AF}" type="presParOf" srcId="{B9DE6256-97CE-41F0-95A4-7C40DAF58F63}" destId="{36A7E6F5-7496-462B-9F7B-757EBC3CF360}" srcOrd="5" destOrd="0" presId="urn:microsoft.com/office/officeart/2005/8/layout/vProcess5"/>
    <dgm:cxn modelId="{CDAA2167-8677-4DD2-A274-761BC9154C61}" type="presParOf" srcId="{B9DE6256-97CE-41F0-95A4-7C40DAF58F63}" destId="{C4BD186B-6932-4EFF-87C1-EC5389704D26}" srcOrd="6" destOrd="0" presId="urn:microsoft.com/office/officeart/2005/8/layout/vProcess5"/>
    <dgm:cxn modelId="{E0A258F3-970B-41D2-AD8D-8A2E2E5C90A1}" type="presParOf" srcId="{B9DE6256-97CE-41F0-95A4-7C40DAF58F63}" destId="{5B873E75-A5E3-4E7C-9935-8CCB6DAAAE26}" srcOrd="7" destOrd="0" presId="urn:microsoft.com/office/officeart/2005/8/layout/vProcess5"/>
    <dgm:cxn modelId="{AC81F32A-7468-49FF-BD56-D5C8DF7EF6F2}" type="presParOf" srcId="{B9DE6256-97CE-41F0-95A4-7C40DAF58F63}" destId="{0EEFBEFA-9AD0-45CC-81E5-3D240A4A7450}" srcOrd="8" destOrd="0" presId="urn:microsoft.com/office/officeart/2005/8/layout/vProcess5"/>
    <dgm:cxn modelId="{10CDF49D-14AC-49D6-99BF-A2BF04386873}" type="presParOf" srcId="{B9DE6256-97CE-41F0-95A4-7C40DAF58F63}" destId="{D4D54FD9-1863-4B6F-9332-D4688FC50E09}" srcOrd="9" destOrd="0" presId="urn:microsoft.com/office/officeart/2005/8/layout/vProcess5"/>
    <dgm:cxn modelId="{A7185881-8ACD-4A83-B597-6CD79ED7C152}" type="presParOf" srcId="{B9DE6256-97CE-41F0-95A4-7C40DAF58F63}" destId="{778F1B97-0389-459E-9260-2313216164C9}" srcOrd="10" destOrd="0" presId="urn:microsoft.com/office/officeart/2005/8/layout/vProcess5"/>
    <dgm:cxn modelId="{9E052BFB-F4CC-40AD-94D6-BFAB11565281}" type="presParOf" srcId="{B9DE6256-97CE-41F0-95A4-7C40DAF58F63}" destId="{90102949-4866-4F83-B8E3-59DE5D9923F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564FFE-1F4B-402F-89E4-11477EED9A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E0CF1B-DF22-4021-AB41-3C9A600EC435}">
      <dgm:prSet/>
      <dgm:spPr/>
      <dgm:t>
        <a:bodyPr/>
        <a:lstStyle/>
        <a:p>
          <a:r>
            <a:rPr lang="cs-CZ"/>
            <a:t>Vygeneruju kostru (html:5)</a:t>
          </a:r>
          <a:endParaRPr lang="en-US"/>
        </a:p>
      </dgm:t>
    </dgm:pt>
    <dgm:pt modelId="{920F4F25-43E0-4D36-82D6-BF8709DF7D49}" type="parTrans" cxnId="{5046C61D-51EC-4624-9E34-06F5A8EB10BC}">
      <dgm:prSet/>
      <dgm:spPr/>
      <dgm:t>
        <a:bodyPr/>
        <a:lstStyle/>
        <a:p>
          <a:endParaRPr lang="en-US"/>
        </a:p>
      </dgm:t>
    </dgm:pt>
    <dgm:pt modelId="{D2558811-1B8F-4541-BEE0-EB71AF0717AC}" type="sibTrans" cxnId="{5046C61D-51EC-4624-9E34-06F5A8EB10BC}">
      <dgm:prSet/>
      <dgm:spPr/>
      <dgm:t>
        <a:bodyPr/>
        <a:lstStyle/>
        <a:p>
          <a:endParaRPr lang="en-US"/>
        </a:p>
      </dgm:t>
    </dgm:pt>
    <dgm:pt modelId="{B1E8904D-1B9A-42A7-9175-3478DF1559CA}">
      <dgm:prSet/>
      <dgm:spPr/>
      <dgm:t>
        <a:bodyPr/>
        <a:lstStyle/>
        <a:p>
          <a:r>
            <a:rPr lang="cs-CZ"/>
            <a:t>Nalinkuji Bootstrap a FA</a:t>
          </a:r>
          <a:endParaRPr lang="en-US"/>
        </a:p>
      </dgm:t>
    </dgm:pt>
    <dgm:pt modelId="{E1C8C50A-48A5-4477-9C68-35DFFC90089F}" type="parTrans" cxnId="{454B869A-5B4C-4FA3-A086-838020DDC177}">
      <dgm:prSet/>
      <dgm:spPr/>
      <dgm:t>
        <a:bodyPr/>
        <a:lstStyle/>
        <a:p>
          <a:endParaRPr lang="en-US"/>
        </a:p>
      </dgm:t>
    </dgm:pt>
    <dgm:pt modelId="{5504089F-9604-421D-B2DF-B5F1E712F9FA}" type="sibTrans" cxnId="{454B869A-5B4C-4FA3-A086-838020DDC177}">
      <dgm:prSet/>
      <dgm:spPr/>
      <dgm:t>
        <a:bodyPr/>
        <a:lstStyle/>
        <a:p>
          <a:endParaRPr lang="en-US"/>
        </a:p>
      </dgm:t>
    </dgm:pt>
    <dgm:pt modelId="{274AA11B-620F-4632-AE90-3C1F721B086D}">
      <dgm:prSet/>
      <dgm:spPr/>
      <dgm:t>
        <a:bodyPr/>
        <a:lstStyle/>
        <a:p>
          <a:r>
            <a:rPr lang="cs-CZ"/>
            <a:t>Zrekvíruji menu</a:t>
          </a:r>
          <a:endParaRPr lang="en-US"/>
        </a:p>
      </dgm:t>
    </dgm:pt>
    <dgm:pt modelId="{985490BD-020E-4192-BA7B-FB8C6E4C76F0}" type="parTrans" cxnId="{E315A76B-F29C-4131-8319-C39737E4C95B}">
      <dgm:prSet/>
      <dgm:spPr/>
      <dgm:t>
        <a:bodyPr/>
        <a:lstStyle/>
        <a:p>
          <a:endParaRPr lang="en-US"/>
        </a:p>
      </dgm:t>
    </dgm:pt>
    <dgm:pt modelId="{35273B1E-1C5C-4ED7-9518-4EEABD778095}" type="sibTrans" cxnId="{E315A76B-F29C-4131-8319-C39737E4C95B}">
      <dgm:prSet/>
      <dgm:spPr/>
      <dgm:t>
        <a:bodyPr/>
        <a:lstStyle/>
        <a:p>
          <a:endParaRPr lang="en-US"/>
        </a:p>
      </dgm:t>
    </dgm:pt>
    <dgm:pt modelId="{4D9902C7-CE65-453F-9CC5-411E38E457C4}">
      <dgm:prSet/>
      <dgm:spPr/>
      <dgm:t>
        <a:bodyPr/>
        <a:lstStyle/>
        <a:p>
          <a:r>
            <a:rPr lang="cs-CZ"/>
            <a:t>Z pokusu o Jumbotron udělám banner</a:t>
          </a:r>
          <a:endParaRPr lang="en-US"/>
        </a:p>
      </dgm:t>
    </dgm:pt>
    <dgm:pt modelId="{21495D91-7BBB-40FC-8A37-DA972329C8EB}" type="parTrans" cxnId="{6EA0B5BA-AF7C-4B3B-93BF-D9392593A54B}">
      <dgm:prSet/>
      <dgm:spPr/>
      <dgm:t>
        <a:bodyPr/>
        <a:lstStyle/>
        <a:p>
          <a:endParaRPr lang="en-US"/>
        </a:p>
      </dgm:t>
    </dgm:pt>
    <dgm:pt modelId="{087F99D9-D52C-48AC-AB4C-BDCA2C888807}" type="sibTrans" cxnId="{6EA0B5BA-AF7C-4B3B-93BF-D9392593A54B}">
      <dgm:prSet/>
      <dgm:spPr/>
      <dgm:t>
        <a:bodyPr/>
        <a:lstStyle/>
        <a:p>
          <a:endParaRPr lang="en-US"/>
        </a:p>
      </dgm:t>
    </dgm:pt>
    <dgm:pt modelId="{6F0CC080-689E-49EC-8729-1BABF0621E8E}">
      <dgm:prSet/>
      <dgm:spPr/>
      <dgm:t>
        <a:bodyPr/>
        <a:lstStyle/>
        <a:p>
          <a:r>
            <a:rPr lang="cs-CZ"/>
            <a:t>Vypíšu zákl. Inf. O týmu</a:t>
          </a:r>
          <a:endParaRPr lang="en-US"/>
        </a:p>
      </dgm:t>
    </dgm:pt>
    <dgm:pt modelId="{DE447392-842A-477B-B59D-1DA7C355E6BF}" type="parTrans" cxnId="{C8C950CE-8A67-4A15-957E-F43D42C81154}">
      <dgm:prSet/>
      <dgm:spPr/>
      <dgm:t>
        <a:bodyPr/>
        <a:lstStyle/>
        <a:p>
          <a:endParaRPr lang="en-US"/>
        </a:p>
      </dgm:t>
    </dgm:pt>
    <dgm:pt modelId="{025A76F4-26D9-4222-9E8C-94EA159E5470}" type="sibTrans" cxnId="{C8C950CE-8A67-4A15-957E-F43D42C81154}">
      <dgm:prSet/>
      <dgm:spPr/>
      <dgm:t>
        <a:bodyPr/>
        <a:lstStyle/>
        <a:p>
          <a:endParaRPr lang="en-US"/>
        </a:p>
      </dgm:t>
    </dgm:pt>
    <dgm:pt modelId="{2B7FC38D-360A-4682-9456-401901099D39}">
      <dgm:prSet/>
      <dgm:spPr/>
      <dgm:t>
        <a:bodyPr/>
        <a:lstStyle/>
        <a:p>
          <a:r>
            <a:rPr lang="cs-CZ"/>
            <a:t>Udělám footer</a:t>
          </a:r>
          <a:endParaRPr lang="en-US"/>
        </a:p>
      </dgm:t>
    </dgm:pt>
    <dgm:pt modelId="{F0EB1300-BBAE-4267-86FF-6EC2C9820020}" type="parTrans" cxnId="{01C297EF-3FA7-40F0-ABBC-B7705563776E}">
      <dgm:prSet/>
      <dgm:spPr/>
      <dgm:t>
        <a:bodyPr/>
        <a:lstStyle/>
        <a:p>
          <a:endParaRPr lang="en-US"/>
        </a:p>
      </dgm:t>
    </dgm:pt>
    <dgm:pt modelId="{58EF278F-6E78-469B-9BB3-043CACA74BDB}" type="sibTrans" cxnId="{01C297EF-3FA7-40F0-ABBC-B7705563776E}">
      <dgm:prSet/>
      <dgm:spPr/>
      <dgm:t>
        <a:bodyPr/>
        <a:lstStyle/>
        <a:p>
          <a:endParaRPr lang="en-US"/>
        </a:p>
      </dgm:t>
    </dgm:pt>
    <dgm:pt modelId="{0EAE41F9-D8AD-4075-8D5D-9B9DADABA88F}" type="pres">
      <dgm:prSet presAssocID="{F3564FFE-1F4B-402F-89E4-11477EED9A18}" presName="diagram" presStyleCnt="0">
        <dgm:presLayoutVars>
          <dgm:dir/>
          <dgm:resizeHandles val="exact"/>
        </dgm:presLayoutVars>
      </dgm:prSet>
      <dgm:spPr/>
    </dgm:pt>
    <dgm:pt modelId="{E5E6F5A2-6715-4E45-9042-D89E0566FF22}" type="pres">
      <dgm:prSet presAssocID="{25E0CF1B-DF22-4021-AB41-3C9A600EC435}" presName="node" presStyleLbl="node1" presStyleIdx="0" presStyleCnt="6">
        <dgm:presLayoutVars>
          <dgm:bulletEnabled val="1"/>
        </dgm:presLayoutVars>
      </dgm:prSet>
      <dgm:spPr/>
    </dgm:pt>
    <dgm:pt modelId="{7748069D-2132-4789-9270-87DADBA6998C}" type="pres">
      <dgm:prSet presAssocID="{D2558811-1B8F-4541-BEE0-EB71AF0717AC}" presName="sibTrans" presStyleCnt="0"/>
      <dgm:spPr/>
    </dgm:pt>
    <dgm:pt modelId="{1DE06B45-18CD-41CA-A9DC-20631C9A08E3}" type="pres">
      <dgm:prSet presAssocID="{B1E8904D-1B9A-42A7-9175-3478DF1559CA}" presName="node" presStyleLbl="node1" presStyleIdx="1" presStyleCnt="6">
        <dgm:presLayoutVars>
          <dgm:bulletEnabled val="1"/>
        </dgm:presLayoutVars>
      </dgm:prSet>
      <dgm:spPr/>
    </dgm:pt>
    <dgm:pt modelId="{2C857A90-CAF8-40E8-B0E3-01DBBD034A6B}" type="pres">
      <dgm:prSet presAssocID="{5504089F-9604-421D-B2DF-B5F1E712F9FA}" presName="sibTrans" presStyleCnt="0"/>
      <dgm:spPr/>
    </dgm:pt>
    <dgm:pt modelId="{F455229A-2298-42B9-85E1-9CF38A367E56}" type="pres">
      <dgm:prSet presAssocID="{274AA11B-620F-4632-AE90-3C1F721B086D}" presName="node" presStyleLbl="node1" presStyleIdx="2" presStyleCnt="6">
        <dgm:presLayoutVars>
          <dgm:bulletEnabled val="1"/>
        </dgm:presLayoutVars>
      </dgm:prSet>
      <dgm:spPr/>
    </dgm:pt>
    <dgm:pt modelId="{3224031D-AFC4-49A8-BF12-04DEBC35C7D4}" type="pres">
      <dgm:prSet presAssocID="{35273B1E-1C5C-4ED7-9518-4EEABD778095}" presName="sibTrans" presStyleCnt="0"/>
      <dgm:spPr/>
    </dgm:pt>
    <dgm:pt modelId="{45BAFCAC-1EAC-4727-8DBE-8A971E97C4D3}" type="pres">
      <dgm:prSet presAssocID="{4D9902C7-CE65-453F-9CC5-411E38E457C4}" presName="node" presStyleLbl="node1" presStyleIdx="3" presStyleCnt="6">
        <dgm:presLayoutVars>
          <dgm:bulletEnabled val="1"/>
        </dgm:presLayoutVars>
      </dgm:prSet>
      <dgm:spPr/>
    </dgm:pt>
    <dgm:pt modelId="{6DE677A5-C5E0-4764-89E0-B09D76D6267E}" type="pres">
      <dgm:prSet presAssocID="{087F99D9-D52C-48AC-AB4C-BDCA2C888807}" presName="sibTrans" presStyleCnt="0"/>
      <dgm:spPr/>
    </dgm:pt>
    <dgm:pt modelId="{4DF4F576-DC2F-4488-9BB7-6C7E1906926F}" type="pres">
      <dgm:prSet presAssocID="{6F0CC080-689E-49EC-8729-1BABF0621E8E}" presName="node" presStyleLbl="node1" presStyleIdx="4" presStyleCnt="6">
        <dgm:presLayoutVars>
          <dgm:bulletEnabled val="1"/>
        </dgm:presLayoutVars>
      </dgm:prSet>
      <dgm:spPr/>
    </dgm:pt>
    <dgm:pt modelId="{8E79F2C7-02F5-445C-872B-D3D6D0E41EC5}" type="pres">
      <dgm:prSet presAssocID="{025A76F4-26D9-4222-9E8C-94EA159E5470}" presName="sibTrans" presStyleCnt="0"/>
      <dgm:spPr/>
    </dgm:pt>
    <dgm:pt modelId="{8E5A2E2D-70BB-4D96-970E-DA35A9B6943C}" type="pres">
      <dgm:prSet presAssocID="{2B7FC38D-360A-4682-9456-401901099D39}" presName="node" presStyleLbl="node1" presStyleIdx="5" presStyleCnt="6">
        <dgm:presLayoutVars>
          <dgm:bulletEnabled val="1"/>
        </dgm:presLayoutVars>
      </dgm:prSet>
      <dgm:spPr/>
    </dgm:pt>
  </dgm:ptLst>
  <dgm:cxnLst>
    <dgm:cxn modelId="{5046C61D-51EC-4624-9E34-06F5A8EB10BC}" srcId="{F3564FFE-1F4B-402F-89E4-11477EED9A18}" destId="{25E0CF1B-DF22-4021-AB41-3C9A600EC435}" srcOrd="0" destOrd="0" parTransId="{920F4F25-43E0-4D36-82D6-BF8709DF7D49}" sibTransId="{D2558811-1B8F-4541-BEE0-EB71AF0717AC}"/>
    <dgm:cxn modelId="{48AA9628-A872-4604-B485-08926019A830}" type="presOf" srcId="{2B7FC38D-360A-4682-9456-401901099D39}" destId="{8E5A2E2D-70BB-4D96-970E-DA35A9B6943C}" srcOrd="0" destOrd="0" presId="urn:microsoft.com/office/officeart/2005/8/layout/default"/>
    <dgm:cxn modelId="{6CD61136-4FC5-4B40-95BC-28FF934BA089}" type="presOf" srcId="{B1E8904D-1B9A-42A7-9175-3478DF1559CA}" destId="{1DE06B45-18CD-41CA-A9DC-20631C9A08E3}" srcOrd="0" destOrd="0" presId="urn:microsoft.com/office/officeart/2005/8/layout/default"/>
    <dgm:cxn modelId="{E315A76B-F29C-4131-8319-C39737E4C95B}" srcId="{F3564FFE-1F4B-402F-89E4-11477EED9A18}" destId="{274AA11B-620F-4632-AE90-3C1F721B086D}" srcOrd="2" destOrd="0" parTransId="{985490BD-020E-4192-BA7B-FB8C6E4C76F0}" sibTransId="{35273B1E-1C5C-4ED7-9518-4EEABD778095}"/>
    <dgm:cxn modelId="{F8779275-EDD8-47DF-BC72-BDD123E31E31}" type="presOf" srcId="{274AA11B-620F-4632-AE90-3C1F721B086D}" destId="{F455229A-2298-42B9-85E1-9CF38A367E56}" srcOrd="0" destOrd="0" presId="urn:microsoft.com/office/officeart/2005/8/layout/default"/>
    <dgm:cxn modelId="{454B869A-5B4C-4FA3-A086-838020DDC177}" srcId="{F3564FFE-1F4B-402F-89E4-11477EED9A18}" destId="{B1E8904D-1B9A-42A7-9175-3478DF1559CA}" srcOrd="1" destOrd="0" parTransId="{E1C8C50A-48A5-4477-9C68-35DFFC90089F}" sibTransId="{5504089F-9604-421D-B2DF-B5F1E712F9FA}"/>
    <dgm:cxn modelId="{6EA0B5BA-AF7C-4B3B-93BF-D9392593A54B}" srcId="{F3564FFE-1F4B-402F-89E4-11477EED9A18}" destId="{4D9902C7-CE65-453F-9CC5-411E38E457C4}" srcOrd="3" destOrd="0" parTransId="{21495D91-7BBB-40FC-8A37-DA972329C8EB}" sibTransId="{087F99D9-D52C-48AC-AB4C-BDCA2C888807}"/>
    <dgm:cxn modelId="{A15BB1C7-0C3C-4230-80F1-29F4CEBE6177}" type="presOf" srcId="{6F0CC080-689E-49EC-8729-1BABF0621E8E}" destId="{4DF4F576-DC2F-4488-9BB7-6C7E1906926F}" srcOrd="0" destOrd="0" presId="urn:microsoft.com/office/officeart/2005/8/layout/default"/>
    <dgm:cxn modelId="{C8C950CE-8A67-4A15-957E-F43D42C81154}" srcId="{F3564FFE-1F4B-402F-89E4-11477EED9A18}" destId="{6F0CC080-689E-49EC-8729-1BABF0621E8E}" srcOrd="4" destOrd="0" parTransId="{DE447392-842A-477B-B59D-1DA7C355E6BF}" sibTransId="{025A76F4-26D9-4222-9E8C-94EA159E5470}"/>
    <dgm:cxn modelId="{51EF0BEA-5C88-4825-A23B-C1D19CB531CB}" type="presOf" srcId="{4D9902C7-CE65-453F-9CC5-411E38E457C4}" destId="{45BAFCAC-1EAC-4727-8DBE-8A971E97C4D3}" srcOrd="0" destOrd="0" presId="urn:microsoft.com/office/officeart/2005/8/layout/default"/>
    <dgm:cxn modelId="{01C297EF-3FA7-40F0-ABBC-B7705563776E}" srcId="{F3564FFE-1F4B-402F-89E4-11477EED9A18}" destId="{2B7FC38D-360A-4682-9456-401901099D39}" srcOrd="5" destOrd="0" parTransId="{F0EB1300-BBAE-4267-86FF-6EC2C9820020}" sibTransId="{58EF278F-6E78-469B-9BB3-043CACA74BDB}"/>
    <dgm:cxn modelId="{E3EBD9F2-0B4E-4EC7-8C2D-C7EF007816A6}" type="presOf" srcId="{25E0CF1B-DF22-4021-AB41-3C9A600EC435}" destId="{E5E6F5A2-6715-4E45-9042-D89E0566FF22}" srcOrd="0" destOrd="0" presId="urn:microsoft.com/office/officeart/2005/8/layout/default"/>
    <dgm:cxn modelId="{584FFEF4-5483-4993-8038-C96CC8237A9A}" type="presOf" srcId="{F3564FFE-1F4B-402F-89E4-11477EED9A18}" destId="{0EAE41F9-D8AD-4075-8D5D-9B9DADABA88F}" srcOrd="0" destOrd="0" presId="urn:microsoft.com/office/officeart/2005/8/layout/default"/>
    <dgm:cxn modelId="{857A8C7A-C89F-43A4-9DDE-0A3AA1A36AB6}" type="presParOf" srcId="{0EAE41F9-D8AD-4075-8D5D-9B9DADABA88F}" destId="{E5E6F5A2-6715-4E45-9042-D89E0566FF22}" srcOrd="0" destOrd="0" presId="urn:microsoft.com/office/officeart/2005/8/layout/default"/>
    <dgm:cxn modelId="{32928302-6682-4183-BC75-CC0AE9C46F05}" type="presParOf" srcId="{0EAE41F9-D8AD-4075-8D5D-9B9DADABA88F}" destId="{7748069D-2132-4789-9270-87DADBA6998C}" srcOrd="1" destOrd="0" presId="urn:microsoft.com/office/officeart/2005/8/layout/default"/>
    <dgm:cxn modelId="{423198A4-5314-4131-B92B-80672F51D41D}" type="presParOf" srcId="{0EAE41F9-D8AD-4075-8D5D-9B9DADABA88F}" destId="{1DE06B45-18CD-41CA-A9DC-20631C9A08E3}" srcOrd="2" destOrd="0" presId="urn:microsoft.com/office/officeart/2005/8/layout/default"/>
    <dgm:cxn modelId="{6459CDD7-5676-4397-BEF4-30B5861976B2}" type="presParOf" srcId="{0EAE41F9-D8AD-4075-8D5D-9B9DADABA88F}" destId="{2C857A90-CAF8-40E8-B0E3-01DBBD034A6B}" srcOrd="3" destOrd="0" presId="urn:microsoft.com/office/officeart/2005/8/layout/default"/>
    <dgm:cxn modelId="{7241BEE0-FBD9-4990-96AF-8ED6A5C8DE45}" type="presParOf" srcId="{0EAE41F9-D8AD-4075-8D5D-9B9DADABA88F}" destId="{F455229A-2298-42B9-85E1-9CF38A367E56}" srcOrd="4" destOrd="0" presId="urn:microsoft.com/office/officeart/2005/8/layout/default"/>
    <dgm:cxn modelId="{FE5EC9C5-F662-4A19-A49E-3EAA0B816763}" type="presParOf" srcId="{0EAE41F9-D8AD-4075-8D5D-9B9DADABA88F}" destId="{3224031D-AFC4-49A8-BF12-04DEBC35C7D4}" srcOrd="5" destOrd="0" presId="urn:microsoft.com/office/officeart/2005/8/layout/default"/>
    <dgm:cxn modelId="{3C87D393-D362-4A02-86C0-20289A2F97D3}" type="presParOf" srcId="{0EAE41F9-D8AD-4075-8D5D-9B9DADABA88F}" destId="{45BAFCAC-1EAC-4727-8DBE-8A971E97C4D3}" srcOrd="6" destOrd="0" presId="urn:microsoft.com/office/officeart/2005/8/layout/default"/>
    <dgm:cxn modelId="{F7A67927-136B-4359-87BE-AB13CE9E9423}" type="presParOf" srcId="{0EAE41F9-D8AD-4075-8D5D-9B9DADABA88F}" destId="{6DE677A5-C5E0-4764-89E0-B09D76D6267E}" srcOrd="7" destOrd="0" presId="urn:microsoft.com/office/officeart/2005/8/layout/default"/>
    <dgm:cxn modelId="{D4AE898D-0F3E-400E-A0EA-FE790F5C0FED}" type="presParOf" srcId="{0EAE41F9-D8AD-4075-8D5D-9B9DADABA88F}" destId="{4DF4F576-DC2F-4488-9BB7-6C7E1906926F}" srcOrd="8" destOrd="0" presId="urn:microsoft.com/office/officeart/2005/8/layout/default"/>
    <dgm:cxn modelId="{CD81525D-F4E9-4CB2-87A3-0BBB8D9F4A81}" type="presParOf" srcId="{0EAE41F9-D8AD-4075-8D5D-9B9DADABA88F}" destId="{8E79F2C7-02F5-445C-872B-D3D6D0E41EC5}" srcOrd="9" destOrd="0" presId="urn:microsoft.com/office/officeart/2005/8/layout/default"/>
    <dgm:cxn modelId="{CD42EA6E-A5E3-460E-A893-E6AA91CF2187}" type="presParOf" srcId="{0EAE41F9-D8AD-4075-8D5D-9B9DADABA88F}" destId="{8E5A2E2D-70BB-4D96-970E-DA35A9B6943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564FFE-1F4B-402F-89E4-11477EED9A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E0CF1B-DF22-4021-AB41-3C9A600EC435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Zkopíruju a odstráním co nepotřebuju</a:t>
          </a:r>
          <a:endParaRPr lang="cs-CZ" dirty="0"/>
        </a:p>
      </dgm:t>
    </dgm:pt>
    <dgm:pt modelId="{920F4F25-43E0-4D36-82D6-BF8709DF7D49}" type="parTrans" cxnId="{5046C61D-51EC-4624-9E34-06F5A8EB10BC}">
      <dgm:prSet/>
      <dgm:spPr/>
      <dgm:t>
        <a:bodyPr/>
        <a:lstStyle/>
        <a:p>
          <a:endParaRPr lang="en-US"/>
        </a:p>
      </dgm:t>
    </dgm:pt>
    <dgm:pt modelId="{D2558811-1B8F-4541-BEE0-EB71AF0717AC}" type="sibTrans" cxnId="{5046C61D-51EC-4624-9E34-06F5A8EB10BC}">
      <dgm:prSet/>
      <dgm:spPr/>
      <dgm:t>
        <a:bodyPr/>
        <a:lstStyle/>
        <a:p>
          <a:endParaRPr lang="en-US"/>
        </a:p>
      </dgm:t>
    </dgm:pt>
    <dgm:pt modelId="{B1E8904D-1B9A-42A7-9175-3478DF1559CA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Objevím </a:t>
          </a:r>
          <a:r>
            <a:rPr lang="cs-CZ" dirty="0" err="1">
              <a:latin typeface="Calibri Light" panose="020F0302020204030204"/>
            </a:rPr>
            <a:t>Bootstrap</a:t>
          </a:r>
          <a:r>
            <a:rPr lang="cs-CZ" dirty="0">
              <a:latin typeface="Calibri Light" panose="020F0302020204030204"/>
            </a:rPr>
            <a:t> </a:t>
          </a:r>
          <a:r>
            <a:rPr lang="cs-CZ" dirty="0" err="1">
              <a:latin typeface="Calibri Light" panose="020F0302020204030204"/>
            </a:rPr>
            <a:t>Cards</a:t>
          </a:r>
          <a:endParaRPr lang="cs-CZ" dirty="0"/>
        </a:p>
      </dgm:t>
    </dgm:pt>
    <dgm:pt modelId="{E1C8C50A-48A5-4477-9C68-35DFFC90089F}" type="parTrans" cxnId="{454B869A-5B4C-4FA3-A086-838020DDC177}">
      <dgm:prSet/>
      <dgm:spPr/>
      <dgm:t>
        <a:bodyPr/>
        <a:lstStyle/>
        <a:p>
          <a:endParaRPr lang="en-US"/>
        </a:p>
      </dgm:t>
    </dgm:pt>
    <dgm:pt modelId="{5504089F-9604-421D-B2DF-B5F1E712F9FA}" type="sibTrans" cxnId="{454B869A-5B4C-4FA3-A086-838020DDC177}">
      <dgm:prSet/>
      <dgm:spPr/>
      <dgm:t>
        <a:bodyPr/>
        <a:lstStyle/>
        <a:p>
          <a:endParaRPr lang="en-US"/>
        </a:p>
      </dgm:t>
    </dgm:pt>
    <dgm:pt modelId="{274AA11B-620F-4632-AE90-3C1F721B086D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Ihned si to přivlastním</a:t>
          </a:r>
          <a:endParaRPr lang="cs-CZ" dirty="0"/>
        </a:p>
      </dgm:t>
    </dgm:pt>
    <dgm:pt modelId="{985490BD-020E-4192-BA7B-FB8C6E4C76F0}" type="parTrans" cxnId="{E315A76B-F29C-4131-8319-C39737E4C95B}">
      <dgm:prSet/>
      <dgm:spPr/>
      <dgm:t>
        <a:bodyPr/>
        <a:lstStyle/>
        <a:p>
          <a:endParaRPr lang="en-US"/>
        </a:p>
      </dgm:t>
    </dgm:pt>
    <dgm:pt modelId="{35273B1E-1C5C-4ED7-9518-4EEABD778095}" type="sibTrans" cxnId="{E315A76B-F29C-4131-8319-C39737E4C95B}">
      <dgm:prSet/>
      <dgm:spPr/>
      <dgm:t>
        <a:bodyPr/>
        <a:lstStyle/>
        <a:p>
          <a:endParaRPr lang="en-US"/>
        </a:p>
      </dgm:t>
    </dgm:pt>
    <dgm:pt modelId="{4D9902C7-CE65-453F-9CC5-411E38E457C4}">
      <dgm:prSet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Zkopíruju zprávy z </a:t>
          </a:r>
          <a:r>
            <a:rPr lang="cs-CZ" dirty="0" err="1">
              <a:latin typeface="Calibri Light" panose="020F0302020204030204"/>
            </a:rPr>
            <a:t>ofiko</a:t>
          </a:r>
          <a:r>
            <a:rPr lang="cs-CZ" dirty="0">
              <a:latin typeface="Calibri Light" panose="020F0302020204030204"/>
            </a:rPr>
            <a:t> stránek</a:t>
          </a:r>
          <a:endParaRPr lang="cs-CZ" dirty="0"/>
        </a:p>
      </dgm:t>
    </dgm:pt>
    <dgm:pt modelId="{21495D91-7BBB-40FC-8A37-DA972329C8EB}" type="parTrans" cxnId="{6EA0B5BA-AF7C-4B3B-93BF-D9392593A54B}">
      <dgm:prSet/>
      <dgm:spPr/>
      <dgm:t>
        <a:bodyPr/>
        <a:lstStyle/>
        <a:p>
          <a:endParaRPr lang="en-US"/>
        </a:p>
      </dgm:t>
    </dgm:pt>
    <dgm:pt modelId="{087F99D9-D52C-48AC-AB4C-BDCA2C888807}" type="sibTrans" cxnId="{6EA0B5BA-AF7C-4B3B-93BF-D9392593A54B}">
      <dgm:prSet/>
      <dgm:spPr/>
      <dgm:t>
        <a:bodyPr/>
        <a:lstStyle/>
        <a:p>
          <a:endParaRPr lang="en-US"/>
        </a:p>
      </dgm:t>
    </dgm:pt>
    <dgm:pt modelId="{6F0CC080-689E-49EC-8729-1BABF0621E8E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FA zachrání šipkou</a:t>
          </a:r>
          <a:endParaRPr lang="cs-CZ" dirty="0"/>
        </a:p>
      </dgm:t>
    </dgm:pt>
    <dgm:pt modelId="{DE447392-842A-477B-B59D-1DA7C355E6BF}" type="parTrans" cxnId="{C8C950CE-8A67-4A15-957E-F43D42C81154}">
      <dgm:prSet/>
      <dgm:spPr/>
      <dgm:t>
        <a:bodyPr/>
        <a:lstStyle/>
        <a:p>
          <a:endParaRPr lang="en-US"/>
        </a:p>
      </dgm:t>
    </dgm:pt>
    <dgm:pt modelId="{025A76F4-26D9-4222-9E8C-94EA159E5470}" type="sibTrans" cxnId="{C8C950CE-8A67-4A15-957E-F43D42C81154}">
      <dgm:prSet/>
      <dgm:spPr/>
      <dgm:t>
        <a:bodyPr/>
        <a:lstStyle/>
        <a:p>
          <a:endParaRPr lang="en-US"/>
        </a:p>
      </dgm:t>
    </dgm:pt>
    <dgm:pt modelId="{2B7FC38D-360A-4682-9456-401901099D39}">
      <dgm:prSet/>
      <dgm:spPr/>
      <dgm:t>
        <a:bodyPr/>
        <a:lstStyle/>
        <a:p>
          <a:pPr rtl="0"/>
          <a:r>
            <a:rPr lang="cs-CZ" dirty="0"/>
            <a:t>Udělám</a:t>
          </a:r>
          <a:r>
            <a:rPr lang="cs-CZ" dirty="0">
              <a:latin typeface="Calibri Light" panose="020F0302020204030204"/>
            </a:rPr>
            <a:t> jednotlivé zprávy</a:t>
          </a:r>
          <a:endParaRPr lang="cs-CZ" dirty="0"/>
        </a:p>
      </dgm:t>
    </dgm:pt>
    <dgm:pt modelId="{F0EB1300-BBAE-4267-86FF-6EC2C9820020}" type="parTrans" cxnId="{01C297EF-3FA7-40F0-ABBC-B7705563776E}">
      <dgm:prSet/>
      <dgm:spPr/>
      <dgm:t>
        <a:bodyPr/>
        <a:lstStyle/>
        <a:p>
          <a:endParaRPr lang="en-US"/>
        </a:p>
      </dgm:t>
    </dgm:pt>
    <dgm:pt modelId="{58EF278F-6E78-469B-9BB3-043CACA74BDB}" type="sibTrans" cxnId="{01C297EF-3FA7-40F0-ABBC-B7705563776E}">
      <dgm:prSet/>
      <dgm:spPr/>
      <dgm:t>
        <a:bodyPr/>
        <a:lstStyle/>
        <a:p>
          <a:endParaRPr lang="en-US"/>
        </a:p>
      </dgm:t>
    </dgm:pt>
    <dgm:pt modelId="{0EAE41F9-D8AD-4075-8D5D-9B9DADABA88F}" type="pres">
      <dgm:prSet presAssocID="{F3564FFE-1F4B-402F-89E4-11477EED9A18}" presName="diagram" presStyleCnt="0">
        <dgm:presLayoutVars>
          <dgm:dir/>
          <dgm:resizeHandles val="exact"/>
        </dgm:presLayoutVars>
      </dgm:prSet>
      <dgm:spPr/>
    </dgm:pt>
    <dgm:pt modelId="{E5E6F5A2-6715-4E45-9042-D89E0566FF22}" type="pres">
      <dgm:prSet presAssocID="{25E0CF1B-DF22-4021-AB41-3C9A600EC435}" presName="node" presStyleLbl="node1" presStyleIdx="0" presStyleCnt="6">
        <dgm:presLayoutVars>
          <dgm:bulletEnabled val="1"/>
        </dgm:presLayoutVars>
      </dgm:prSet>
      <dgm:spPr/>
    </dgm:pt>
    <dgm:pt modelId="{7748069D-2132-4789-9270-87DADBA6998C}" type="pres">
      <dgm:prSet presAssocID="{D2558811-1B8F-4541-BEE0-EB71AF0717AC}" presName="sibTrans" presStyleCnt="0"/>
      <dgm:spPr/>
    </dgm:pt>
    <dgm:pt modelId="{1DE06B45-18CD-41CA-A9DC-20631C9A08E3}" type="pres">
      <dgm:prSet presAssocID="{B1E8904D-1B9A-42A7-9175-3478DF1559CA}" presName="node" presStyleLbl="node1" presStyleIdx="1" presStyleCnt="6">
        <dgm:presLayoutVars>
          <dgm:bulletEnabled val="1"/>
        </dgm:presLayoutVars>
      </dgm:prSet>
      <dgm:spPr/>
    </dgm:pt>
    <dgm:pt modelId="{2C857A90-CAF8-40E8-B0E3-01DBBD034A6B}" type="pres">
      <dgm:prSet presAssocID="{5504089F-9604-421D-B2DF-B5F1E712F9FA}" presName="sibTrans" presStyleCnt="0"/>
      <dgm:spPr/>
    </dgm:pt>
    <dgm:pt modelId="{F455229A-2298-42B9-85E1-9CF38A367E56}" type="pres">
      <dgm:prSet presAssocID="{274AA11B-620F-4632-AE90-3C1F721B086D}" presName="node" presStyleLbl="node1" presStyleIdx="2" presStyleCnt="6">
        <dgm:presLayoutVars>
          <dgm:bulletEnabled val="1"/>
        </dgm:presLayoutVars>
      </dgm:prSet>
      <dgm:spPr/>
    </dgm:pt>
    <dgm:pt modelId="{3224031D-AFC4-49A8-BF12-04DEBC35C7D4}" type="pres">
      <dgm:prSet presAssocID="{35273B1E-1C5C-4ED7-9518-4EEABD778095}" presName="sibTrans" presStyleCnt="0"/>
      <dgm:spPr/>
    </dgm:pt>
    <dgm:pt modelId="{45BAFCAC-1EAC-4727-8DBE-8A971E97C4D3}" type="pres">
      <dgm:prSet presAssocID="{4D9902C7-CE65-453F-9CC5-411E38E457C4}" presName="node" presStyleLbl="node1" presStyleIdx="3" presStyleCnt="6">
        <dgm:presLayoutVars>
          <dgm:bulletEnabled val="1"/>
        </dgm:presLayoutVars>
      </dgm:prSet>
      <dgm:spPr/>
    </dgm:pt>
    <dgm:pt modelId="{6DE677A5-C5E0-4764-89E0-B09D76D6267E}" type="pres">
      <dgm:prSet presAssocID="{087F99D9-D52C-48AC-AB4C-BDCA2C888807}" presName="sibTrans" presStyleCnt="0"/>
      <dgm:spPr/>
    </dgm:pt>
    <dgm:pt modelId="{4DF4F576-DC2F-4488-9BB7-6C7E1906926F}" type="pres">
      <dgm:prSet presAssocID="{6F0CC080-689E-49EC-8729-1BABF0621E8E}" presName="node" presStyleLbl="node1" presStyleIdx="4" presStyleCnt="6">
        <dgm:presLayoutVars>
          <dgm:bulletEnabled val="1"/>
        </dgm:presLayoutVars>
      </dgm:prSet>
      <dgm:spPr/>
    </dgm:pt>
    <dgm:pt modelId="{8E79F2C7-02F5-445C-872B-D3D6D0E41EC5}" type="pres">
      <dgm:prSet presAssocID="{025A76F4-26D9-4222-9E8C-94EA159E5470}" presName="sibTrans" presStyleCnt="0"/>
      <dgm:spPr/>
    </dgm:pt>
    <dgm:pt modelId="{8E5A2E2D-70BB-4D96-970E-DA35A9B6943C}" type="pres">
      <dgm:prSet presAssocID="{2B7FC38D-360A-4682-9456-401901099D39}" presName="node" presStyleLbl="node1" presStyleIdx="5" presStyleCnt="6">
        <dgm:presLayoutVars>
          <dgm:bulletEnabled val="1"/>
        </dgm:presLayoutVars>
      </dgm:prSet>
      <dgm:spPr/>
    </dgm:pt>
  </dgm:ptLst>
  <dgm:cxnLst>
    <dgm:cxn modelId="{5046C61D-51EC-4624-9E34-06F5A8EB10BC}" srcId="{F3564FFE-1F4B-402F-89E4-11477EED9A18}" destId="{25E0CF1B-DF22-4021-AB41-3C9A600EC435}" srcOrd="0" destOrd="0" parTransId="{920F4F25-43E0-4D36-82D6-BF8709DF7D49}" sibTransId="{D2558811-1B8F-4541-BEE0-EB71AF0717AC}"/>
    <dgm:cxn modelId="{48AA9628-A872-4604-B485-08926019A830}" type="presOf" srcId="{2B7FC38D-360A-4682-9456-401901099D39}" destId="{8E5A2E2D-70BB-4D96-970E-DA35A9B6943C}" srcOrd="0" destOrd="0" presId="urn:microsoft.com/office/officeart/2005/8/layout/default"/>
    <dgm:cxn modelId="{6CD61136-4FC5-4B40-95BC-28FF934BA089}" type="presOf" srcId="{B1E8904D-1B9A-42A7-9175-3478DF1559CA}" destId="{1DE06B45-18CD-41CA-A9DC-20631C9A08E3}" srcOrd="0" destOrd="0" presId="urn:microsoft.com/office/officeart/2005/8/layout/default"/>
    <dgm:cxn modelId="{E315A76B-F29C-4131-8319-C39737E4C95B}" srcId="{F3564FFE-1F4B-402F-89E4-11477EED9A18}" destId="{274AA11B-620F-4632-AE90-3C1F721B086D}" srcOrd="2" destOrd="0" parTransId="{985490BD-020E-4192-BA7B-FB8C6E4C76F0}" sibTransId="{35273B1E-1C5C-4ED7-9518-4EEABD778095}"/>
    <dgm:cxn modelId="{F8779275-EDD8-47DF-BC72-BDD123E31E31}" type="presOf" srcId="{274AA11B-620F-4632-AE90-3C1F721B086D}" destId="{F455229A-2298-42B9-85E1-9CF38A367E56}" srcOrd="0" destOrd="0" presId="urn:microsoft.com/office/officeart/2005/8/layout/default"/>
    <dgm:cxn modelId="{454B869A-5B4C-4FA3-A086-838020DDC177}" srcId="{F3564FFE-1F4B-402F-89E4-11477EED9A18}" destId="{B1E8904D-1B9A-42A7-9175-3478DF1559CA}" srcOrd="1" destOrd="0" parTransId="{E1C8C50A-48A5-4477-9C68-35DFFC90089F}" sibTransId="{5504089F-9604-421D-B2DF-B5F1E712F9FA}"/>
    <dgm:cxn modelId="{6EA0B5BA-AF7C-4B3B-93BF-D9392593A54B}" srcId="{F3564FFE-1F4B-402F-89E4-11477EED9A18}" destId="{4D9902C7-CE65-453F-9CC5-411E38E457C4}" srcOrd="3" destOrd="0" parTransId="{21495D91-7BBB-40FC-8A37-DA972329C8EB}" sibTransId="{087F99D9-D52C-48AC-AB4C-BDCA2C888807}"/>
    <dgm:cxn modelId="{A15BB1C7-0C3C-4230-80F1-29F4CEBE6177}" type="presOf" srcId="{6F0CC080-689E-49EC-8729-1BABF0621E8E}" destId="{4DF4F576-DC2F-4488-9BB7-6C7E1906926F}" srcOrd="0" destOrd="0" presId="urn:microsoft.com/office/officeart/2005/8/layout/default"/>
    <dgm:cxn modelId="{C8C950CE-8A67-4A15-957E-F43D42C81154}" srcId="{F3564FFE-1F4B-402F-89E4-11477EED9A18}" destId="{6F0CC080-689E-49EC-8729-1BABF0621E8E}" srcOrd="4" destOrd="0" parTransId="{DE447392-842A-477B-B59D-1DA7C355E6BF}" sibTransId="{025A76F4-26D9-4222-9E8C-94EA159E5470}"/>
    <dgm:cxn modelId="{51EF0BEA-5C88-4825-A23B-C1D19CB531CB}" type="presOf" srcId="{4D9902C7-CE65-453F-9CC5-411E38E457C4}" destId="{45BAFCAC-1EAC-4727-8DBE-8A971E97C4D3}" srcOrd="0" destOrd="0" presId="urn:microsoft.com/office/officeart/2005/8/layout/default"/>
    <dgm:cxn modelId="{01C297EF-3FA7-40F0-ABBC-B7705563776E}" srcId="{F3564FFE-1F4B-402F-89E4-11477EED9A18}" destId="{2B7FC38D-360A-4682-9456-401901099D39}" srcOrd="5" destOrd="0" parTransId="{F0EB1300-BBAE-4267-86FF-6EC2C9820020}" sibTransId="{58EF278F-6E78-469B-9BB3-043CACA74BDB}"/>
    <dgm:cxn modelId="{E3EBD9F2-0B4E-4EC7-8C2D-C7EF007816A6}" type="presOf" srcId="{25E0CF1B-DF22-4021-AB41-3C9A600EC435}" destId="{E5E6F5A2-6715-4E45-9042-D89E0566FF22}" srcOrd="0" destOrd="0" presId="urn:microsoft.com/office/officeart/2005/8/layout/default"/>
    <dgm:cxn modelId="{584FFEF4-5483-4993-8038-C96CC8237A9A}" type="presOf" srcId="{F3564FFE-1F4B-402F-89E4-11477EED9A18}" destId="{0EAE41F9-D8AD-4075-8D5D-9B9DADABA88F}" srcOrd="0" destOrd="0" presId="urn:microsoft.com/office/officeart/2005/8/layout/default"/>
    <dgm:cxn modelId="{857A8C7A-C89F-43A4-9DDE-0A3AA1A36AB6}" type="presParOf" srcId="{0EAE41F9-D8AD-4075-8D5D-9B9DADABA88F}" destId="{E5E6F5A2-6715-4E45-9042-D89E0566FF22}" srcOrd="0" destOrd="0" presId="urn:microsoft.com/office/officeart/2005/8/layout/default"/>
    <dgm:cxn modelId="{32928302-6682-4183-BC75-CC0AE9C46F05}" type="presParOf" srcId="{0EAE41F9-D8AD-4075-8D5D-9B9DADABA88F}" destId="{7748069D-2132-4789-9270-87DADBA6998C}" srcOrd="1" destOrd="0" presId="urn:microsoft.com/office/officeart/2005/8/layout/default"/>
    <dgm:cxn modelId="{423198A4-5314-4131-B92B-80672F51D41D}" type="presParOf" srcId="{0EAE41F9-D8AD-4075-8D5D-9B9DADABA88F}" destId="{1DE06B45-18CD-41CA-A9DC-20631C9A08E3}" srcOrd="2" destOrd="0" presId="urn:microsoft.com/office/officeart/2005/8/layout/default"/>
    <dgm:cxn modelId="{6459CDD7-5676-4397-BEF4-30B5861976B2}" type="presParOf" srcId="{0EAE41F9-D8AD-4075-8D5D-9B9DADABA88F}" destId="{2C857A90-CAF8-40E8-B0E3-01DBBD034A6B}" srcOrd="3" destOrd="0" presId="urn:microsoft.com/office/officeart/2005/8/layout/default"/>
    <dgm:cxn modelId="{7241BEE0-FBD9-4990-96AF-8ED6A5C8DE45}" type="presParOf" srcId="{0EAE41F9-D8AD-4075-8D5D-9B9DADABA88F}" destId="{F455229A-2298-42B9-85E1-9CF38A367E56}" srcOrd="4" destOrd="0" presId="urn:microsoft.com/office/officeart/2005/8/layout/default"/>
    <dgm:cxn modelId="{FE5EC9C5-F662-4A19-A49E-3EAA0B816763}" type="presParOf" srcId="{0EAE41F9-D8AD-4075-8D5D-9B9DADABA88F}" destId="{3224031D-AFC4-49A8-BF12-04DEBC35C7D4}" srcOrd="5" destOrd="0" presId="urn:microsoft.com/office/officeart/2005/8/layout/default"/>
    <dgm:cxn modelId="{3C87D393-D362-4A02-86C0-20289A2F97D3}" type="presParOf" srcId="{0EAE41F9-D8AD-4075-8D5D-9B9DADABA88F}" destId="{45BAFCAC-1EAC-4727-8DBE-8A971E97C4D3}" srcOrd="6" destOrd="0" presId="urn:microsoft.com/office/officeart/2005/8/layout/default"/>
    <dgm:cxn modelId="{F7A67927-136B-4359-87BE-AB13CE9E9423}" type="presParOf" srcId="{0EAE41F9-D8AD-4075-8D5D-9B9DADABA88F}" destId="{6DE677A5-C5E0-4764-89E0-B09D76D6267E}" srcOrd="7" destOrd="0" presId="urn:microsoft.com/office/officeart/2005/8/layout/default"/>
    <dgm:cxn modelId="{D4AE898D-0F3E-400E-A0EA-FE790F5C0FED}" type="presParOf" srcId="{0EAE41F9-D8AD-4075-8D5D-9B9DADABA88F}" destId="{4DF4F576-DC2F-4488-9BB7-6C7E1906926F}" srcOrd="8" destOrd="0" presId="urn:microsoft.com/office/officeart/2005/8/layout/default"/>
    <dgm:cxn modelId="{CD81525D-F4E9-4CB2-87A3-0BBB8D9F4A81}" type="presParOf" srcId="{0EAE41F9-D8AD-4075-8D5D-9B9DADABA88F}" destId="{8E79F2C7-02F5-445C-872B-D3D6D0E41EC5}" srcOrd="9" destOrd="0" presId="urn:microsoft.com/office/officeart/2005/8/layout/default"/>
    <dgm:cxn modelId="{CD42EA6E-A5E3-460E-A893-E6AA91CF2187}" type="presParOf" srcId="{0EAE41F9-D8AD-4075-8D5D-9B9DADABA88F}" destId="{8E5A2E2D-70BB-4D96-970E-DA35A9B6943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564FFE-1F4B-402F-89E4-11477EED9A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E0CF1B-DF22-4021-AB41-3C9A600EC435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Zkopíruju a odstráním co nepotřebuju</a:t>
          </a:r>
          <a:endParaRPr lang="cs-CZ" dirty="0"/>
        </a:p>
      </dgm:t>
    </dgm:pt>
    <dgm:pt modelId="{920F4F25-43E0-4D36-82D6-BF8709DF7D49}" type="parTrans" cxnId="{5046C61D-51EC-4624-9E34-06F5A8EB10BC}">
      <dgm:prSet/>
      <dgm:spPr/>
      <dgm:t>
        <a:bodyPr/>
        <a:lstStyle/>
        <a:p>
          <a:endParaRPr lang="en-US"/>
        </a:p>
      </dgm:t>
    </dgm:pt>
    <dgm:pt modelId="{D2558811-1B8F-4541-BEE0-EB71AF0717AC}" type="sibTrans" cxnId="{5046C61D-51EC-4624-9E34-06F5A8EB10BC}">
      <dgm:prSet/>
      <dgm:spPr/>
      <dgm:t>
        <a:bodyPr/>
        <a:lstStyle/>
        <a:p>
          <a:endParaRPr lang="en-US"/>
        </a:p>
      </dgm:t>
    </dgm:pt>
    <dgm:pt modelId="{B1E8904D-1B9A-42A7-9175-3478DF1559CA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Basicly je to jedna velká karta</a:t>
          </a:r>
          <a:endParaRPr lang="cs-CZ" dirty="0"/>
        </a:p>
      </dgm:t>
    </dgm:pt>
    <dgm:pt modelId="{E1C8C50A-48A5-4477-9C68-35DFFC90089F}" type="parTrans" cxnId="{454B869A-5B4C-4FA3-A086-838020DDC177}">
      <dgm:prSet/>
      <dgm:spPr/>
      <dgm:t>
        <a:bodyPr/>
        <a:lstStyle/>
        <a:p>
          <a:endParaRPr lang="en-US"/>
        </a:p>
      </dgm:t>
    </dgm:pt>
    <dgm:pt modelId="{5504089F-9604-421D-B2DF-B5F1E712F9FA}" type="sibTrans" cxnId="{454B869A-5B4C-4FA3-A086-838020DDC177}">
      <dgm:prSet/>
      <dgm:spPr/>
      <dgm:t>
        <a:bodyPr/>
        <a:lstStyle/>
        <a:p>
          <a:endParaRPr lang="en-US"/>
        </a:p>
      </dgm:t>
    </dgm:pt>
    <dgm:pt modelId="{274AA11B-620F-4632-AE90-3C1F721B086D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Bolestivě překopíruji informce</a:t>
          </a:r>
          <a:endParaRPr lang="cs-CZ" dirty="0"/>
        </a:p>
      </dgm:t>
    </dgm:pt>
    <dgm:pt modelId="{985490BD-020E-4192-BA7B-FB8C6E4C76F0}" type="parTrans" cxnId="{E315A76B-F29C-4131-8319-C39737E4C95B}">
      <dgm:prSet/>
      <dgm:spPr/>
      <dgm:t>
        <a:bodyPr/>
        <a:lstStyle/>
        <a:p>
          <a:endParaRPr lang="en-US"/>
        </a:p>
      </dgm:t>
    </dgm:pt>
    <dgm:pt modelId="{35273B1E-1C5C-4ED7-9518-4EEABD778095}" type="sibTrans" cxnId="{E315A76B-F29C-4131-8319-C39737E4C95B}">
      <dgm:prSet/>
      <dgm:spPr/>
      <dgm:t>
        <a:bodyPr/>
        <a:lstStyle/>
        <a:p>
          <a:endParaRPr lang="en-US"/>
        </a:p>
      </dgm:t>
    </dgm:pt>
    <dgm:pt modelId="{4D9902C7-CE65-453F-9CC5-411E38E457C4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Trvá to dlouho</a:t>
          </a:r>
          <a:endParaRPr lang="cs-CZ" dirty="0"/>
        </a:p>
      </dgm:t>
    </dgm:pt>
    <dgm:pt modelId="{21495D91-7BBB-40FC-8A37-DA972329C8EB}" type="parTrans" cxnId="{6EA0B5BA-AF7C-4B3B-93BF-D9392593A54B}">
      <dgm:prSet/>
      <dgm:spPr/>
      <dgm:t>
        <a:bodyPr/>
        <a:lstStyle/>
        <a:p>
          <a:endParaRPr lang="en-US"/>
        </a:p>
      </dgm:t>
    </dgm:pt>
    <dgm:pt modelId="{087F99D9-D52C-48AC-AB4C-BDCA2C888807}" type="sibTrans" cxnId="{6EA0B5BA-AF7C-4B3B-93BF-D9392593A54B}">
      <dgm:prSet/>
      <dgm:spPr/>
      <dgm:t>
        <a:bodyPr/>
        <a:lstStyle/>
        <a:p>
          <a:endParaRPr lang="en-US"/>
        </a:p>
      </dgm:t>
    </dgm:pt>
    <dgm:pt modelId="{6F0CC080-689E-49EC-8729-1BABF0621E8E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Ještě zvýraznit důležité informace</a:t>
          </a:r>
          <a:endParaRPr lang="cs-CZ" dirty="0"/>
        </a:p>
      </dgm:t>
    </dgm:pt>
    <dgm:pt modelId="{DE447392-842A-477B-B59D-1DA7C355E6BF}" type="parTrans" cxnId="{C8C950CE-8A67-4A15-957E-F43D42C81154}">
      <dgm:prSet/>
      <dgm:spPr/>
      <dgm:t>
        <a:bodyPr/>
        <a:lstStyle/>
        <a:p>
          <a:endParaRPr lang="en-US"/>
        </a:p>
      </dgm:t>
    </dgm:pt>
    <dgm:pt modelId="{025A76F4-26D9-4222-9E8C-94EA159E5470}" type="sibTrans" cxnId="{C8C950CE-8A67-4A15-957E-F43D42C81154}">
      <dgm:prSet/>
      <dgm:spPr/>
      <dgm:t>
        <a:bodyPr/>
        <a:lstStyle/>
        <a:p>
          <a:endParaRPr lang="en-US"/>
        </a:p>
      </dgm:t>
    </dgm:pt>
    <dgm:pt modelId="{2B7FC38D-360A-4682-9456-401901099D39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Freedom</a:t>
          </a:r>
          <a:endParaRPr lang="cs-CZ" dirty="0"/>
        </a:p>
      </dgm:t>
    </dgm:pt>
    <dgm:pt modelId="{F0EB1300-BBAE-4267-86FF-6EC2C9820020}" type="parTrans" cxnId="{01C297EF-3FA7-40F0-ABBC-B7705563776E}">
      <dgm:prSet/>
      <dgm:spPr/>
      <dgm:t>
        <a:bodyPr/>
        <a:lstStyle/>
        <a:p>
          <a:endParaRPr lang="en-US"/>
        </a:p>
      </dgm:t>
    </dgm:pt>
    <dgm:pt modelId="{58EF278F-6E78-469B-9BB3-043CACA74BDB}" type="sibTrans" cxnId="{01C297EF-3FA7-40F0-ABBC-B7705563776E}">
      <dgm:prSet/>
      <dgm:spPr/>
      <dgm:t>
        <a:bodyPr/>
        <a:lstStyle/>
        <a:p>
          <a:endParaRPr lang="en-US"/>
        </a:p>
      </dgm:t>
    </dgm:pt>
    <dgm:pt modelId="{0EAE41F9-D8AD-4075-8D5D-9B9DADABA88F}" type="pres">
      <dgm:prSet presAssocID="{F3564FFE-1F4B-402F-89E4-11477EED9A18}" presName="diagram" presStyleCnt="0">
        <dgm:presLayoutVars>
          <dgm:dir/>
          <dgm:resizeHandles val="exact"/>
        </dgm:presLayoutVars>
      </dgm:prSet>
      <dgm:spPr/>
    </dgm:pt>
    <dgm:pt modelId="{E5E6F5A2-6715-4E45-9042-D89E0566FF22}" type="pres">
      <dgm:prSet presAssocID="{25E0CF1B-DF22-4021-AB41-3C9A600EC435}" presName="node" presStyleLbl="node1" presStyleIdx="0" presStyleCnt="6">
        <dgm:presLayoutVars>
          <dgm:bulletEnabled val="1"/>
        </dgm:presLayoutVars>
      </dgm:prSet>
      <dgm:spPr/>
    </dgm:pt>
    <dgm:pt modelId="{7748069D-2132-4789-9270-87DADBA6998C}" type="pres">
      <dgm:prSet presAssocID="{D2558811-1B8F-4541-BEE0-EB71AF0717AC}" presName="sibTrans" presStyleCnt="0"/>
      <dgm:spPr/>
    </dgm:pt>
    <dgm:pt modelId="{1DE06B45-18CD-41CA-A9DC-20631C9A08E3}" type="pres">
      <dgm:prSet presAssocID="{B1E8904D-1B9A-42A7-9175-3478DF1559CA}" presName="node" presStyleLbl="node1" presStyleIdx="1" presStyleCnt="6">
        <dgm:presLayoutVars>
          <dgm:bulletEnabled val="1"/>
        </dgm:presLayoutVars>
      </dgm:prSet>
      <dgm:spPr/>
    </dgm:pt>
    <dgm:pt modelId="{2C857A90-CAF8-40E8-B0E3-01DBBD034A6B}" type="pres">
      <dgm:prSet presAssocID="{5504089F-9604-421D-B2DF-B5F1E712F9FA}" presName="sibTrans" presStyleCnt="0"/>
      <dgm:spPr/>
    </dgm:pt>
    <dgm:pt modelId="{F455229A-2298-42B9-85E1-9CF38A367E56}" type="pres">
      <dgm:prSet presAssocID="{274AA11B-620F-4632-AE90-3C1F721B086D}" presName="node" presStyleLbl="node1" presStyleIdx="2" presStyleCnt="6">
        <dgm:presLayoutVars>
          <dgm:bulletEnabled val="1"/>
        </dgm:presLayoutVars>
      </dgm:prSet>
      <dgm:spPr/>
    </dgm:pt>
    <dgm:pt modelId="{3224031D-AFC4-49A8-BF12-04DEBC35C7D4}" type="pres">
      <dgm:prSet presAssocID="{35273B1E-1C5C-4ED7-9518-4EEABD778095}" presName="sibTrans" presStyleCnt="0"/>
      <dgm:spPr/>
    </dgm:pt>
    <dgm:pt modelId="{45BAFCAC-1EAC-4727-8DBE-8A971E97C4D3}" type="pres">
      <dgm:prSet presAssocID="{4D9902C7-CE65-453F-9CC5-411E38E457C4}" presName="node" presStyleLbl="node1" presStyleIdx="3" presStyleCnt="6">
        <dgm:presLayoutVars>
          <dgm:bulletEnabled val="1"/>
        </dgm:presLayoutVars>
      </dgm:prSet>
      <dgm:spPr/>
    </dgm:pt>
    <dgm:pt modelId="{6DE677A5-C5E0-4764-89E0-B09D76D6267E}" type="pres">
      <dgm:prSet presAssocID="{087F99D9-D52C-48AC-AB4C-BDCA2C888807}" presName="sibTrans" presStyleCnt="0"/>
      <dgm:spPr/>
    </dgm:pt>
    <dgm:pt modelId="{4DF4F576-DC2F-4488-9BB7-6C7E1906926F}" type="pres">
      <dgm:prSet presAssocID="{6F0CC080-689E-49EC-8729-1BABF0621E8E}" presName="node" presStyleLbl="node1" presStyleIdx="4" presStyleCnt="6">
        <dgm:presLayoutVars>
          <dgm:bulletEnabled val="1"/>
        </dgm:presLayoutVars>
      </dgm:prSet>
      <dgm:spPr/>
    </dgm:pt>
    <dgm:pt modelId="{8E79F2C7-02F5-445C-872B-D3D6D0E41EC5}" type="pres">
      <dgm:prSet presAssocID="{025A76F4-26D9-4222-9E8C-94EA159E5470}" presName="sibTrans" presStyleCnt="0"/>
      <dgm:spPr/>
    </dgm:pt>
    <dgm:pt modelId="{8E5A2E2D-70BB-4D96-970E-DA35A9B6943C}" type="pres">
      <dgm:prSet presAssocID="{2B7FC38D-360A-4682-9456-401901099D39}" presName="node" presStyleLbl="node1" presStyleIdx="5" presStyleCnt="6">
        <dgm:presLayoutVars>
          <dgm:bulletEnabled val="1"/>
        </dgm:presLayoutVars>
      </dgm:prSet>
      <dgm:spPr/>
    </dgm:pt>
  </dgm:ptLst>
  <dgm:cxnLst>
    <dgm:cxn modelId="{5046C61D-51EC-4624-9E34-06F5A8EB10BC}" srcId="{F3564FFE-1F4B-402F-89E4-11477EED9A18}" destId="{25E0CF1B-DF22-4021-AB41-3C9A600EC435}" srcOrd="0" destOrd="0" parTransId="{920F4F25-43E0-4D36-82D6-BF8709DF7D49}" sibTransId="{D2558811-1B8F-4541-BEE0-EB71AF0717AC}"/>
    <dgm:cxn modelId="{48AA9628-A872-4604-B485-08926019A830}" type="presOf" srcId="{2B7FC38D-360A-4682-9456-401901099D39}" destId="{8E5A2E2D-70BB-4D96-970E-DA35A9B6943C}" srcOrd="0" destOrd="0" presId="urn:microsoft.com/office/officeart/2005/8/layout/default"/>
    <dgm:cxn modelId="{6CD61136-4FC5-4B40-95BC-28FF934BA089}" type="presOf" srcId="{B1E8904D-1B9A-42A7-9175-3478DF1559CA}" destId="{1DE06B45-18CD-41CA-A9DC-20631C9A08E3}" srcOrd="0" destOrd="0" presId="urn:microsoft.com/office/officeart/2005/8/layout/default"/>
    <dgm:cxn modelId="{E315A76B-F29C-4131-8319-C39737E4C95B}" srcId="{F3564FFE-1F4B-402F-89E4-11477EED9A18}" destId="{274AA11B-620F-4632-AE90-3C1F721B086D}" srcOrd="2" destOrd="0" parTransId="{985490BD-020E-4192-BA7B-FB8C6E4C76F0}" sibTransId="{35273B1E-1C5C-4ED7-9518-4EEABD778095}"/>
    <dgm:cxn modelId="{F8779275-EDD8-47DF-BC72-BDD123E31E31}" type="presOf" srcId="{274AA11B-620F-4632-AE90-3C1F721B086D}" destId="{F455229A-2298-42B9-85E1-9CF38A367E56}" srcOrd="0" destOrd="0" presId="urn:microsoft.com/office/officeart/2005/8/layout/default"/>
    <dgm:cxn modelId="{454B869A-5B4C-4FA3-A086-838020DDC177}" srcId="{F3564FFE-1F4B-402F-89E4-11477EED9A18}" destId="{B1E8904D-1B9A-42A7-9175-3478DF1559CA}" srcOrd="1" destOrd="0" parTransId="{E1C8C50A-48A5-4477-9C68-35DFFC90089F}" sibTransId="{5504089F-9604-421D-B2DF-B5F1E712F9FA}"/>
    <dgm:cxn modelId="{6EA0B5BA-AF7C-4B3B-93BF-D9392593A54B}" srcId="{F3564FFE-1F4B-402F-89E4-11477EED9A18}" destId="{4D9902C7-CE65-453F-9CC5-411E38E457C4}" srcOrd="3" destOrd="0" parTransId="{21495D91-7BBB-40FC-8A37-DA972329C8EB}" sibTransId="{087F99D9-D52C-48AC-AB4C-BDCA2C888807}"/>
    <dgm:cxn modelId="{A15BB1C7-0C3C-4230-80F1-29F4CEBE6177}" type="presOf" srcId="{6F0CC080-689E-49EC-8729-1BABF0621E8E}" destId="{4DF4F576-DC2F-4488-9BB7-6C7E1906926F}" srcOrd="0" destOrd="0" presId="urn:microsoft.com/office/officeart/2005/8/layout/default"/>
    <dgm:cxn modelId="{C8C950CE-8A67-4A15-957E-F43D42C81154}" srcId="{F3564FFE-1F4B-402F-89E4-11477EED9A18}" destId="{6F0CC080-689E-49EC-8729-1BABF0621E8E}" srcOrd="4" destOrd="0" parTransId="{DE447392-842A-477B-B59D-1DA7C355E6BF}" sibTransId="{025A76F4-26D9-4222-9E8C-94EA159E5470}"/>
    <dgm:cxn modelId="{51EF0BEA-5C88-4825-A23B-C1D19CB531CB}" type="presOf" srcId="{4D9902C7-CE65-453F-9CC5-411E38E457C4}" destId="{45BAFCAC-1EAC-4727-8DBE-8A971E97C4D3}" srcOrd="0" destOrd="0" presId="urn:microsoft.com/office/officeart/2005/8/layout/default"/>
    <dgm:cxn modelId="{01C297EF-3FA7-40F0-ABBC-B7705563776E}" srcId="{F3564FFE-1F4B-402F-89E4-11477EED9A18}" destId="{2B7FC38D-360A-4682-9456-401901099D39}" srcOrd="5" destOrd="0" parTransId="{F0EB1300-BBAE-4267-86FF-6EC2C9820020}" sibTransId="{58EF278F-6E78-469B-9BB3-043CACA74BDB}"/>
    <dgm:cxn modelId="{E3EBD9F2-0B4E-4EC7-8C2D-C7EF007816A6}" type="presOf" srcId="{25E0CF1B-DF22-4021-AB41-3C9A600EC435}" destId="{E5E6F5A2-6715-4E45-9042-D89E0566FF22}" srcOrd="0" destOrd="0" presId="urn:microsoft.com/office/officeart/2005/8/layout/default"/>
    <dgm:cxn modelId="{584FFEF4-5483-4993-8038-C96CC8237A9A}" type="presOf" srcId="{F3564FFE-1F4B-402F-89E4-11477EED9A18}" destId="{0EAE41F9-D8AD-4075-8D5D-9B9DADABA88F}" srcOrd="0" destOrd="0" presId="urn:microsoft.com/office/officeart/2005/8/layout/default"/>
    <dgm:cxn modelId="{857A8C7A-C89F-43A4-9DDE-0A3AA1A36AB6}" type="presParOf" srcId="{0EAE41F9-D8AD-4075-8D5D-9B9DADABA88F}" destId="{E5E6F5A2-6715-4E45-9042-D89E0566FF22}" srcOrd="0" destOrd="0" presId="urn:microsoft.com/office/officeart/2005/8/layout/default"/>
    <dgm:cxn modelId="{32928302-6682-4183-BC75-CC0AE9C46F05}" type="presParOf" srcId="{0EAE41F9-D8AD-4075-8D5D-9B9DADABA88F}" destId="{7748069D-2132-4789-9270-87DADBA6998C}" srcOrd="1" destOrd="0" presId="urn:microsoft.com/office/officeart/2005/8/layout/default"/>
    <dgm:cxn modelId="{423198A4-5314-4131-B92B-80672F51D41D}" type="presParOf" srcId="{0EAE41F9-D8AD-4075-8D5D-9B9DADABA88F}" destId="{1DE06B45-18CD-41CA-A9DC-20631C9A08E3}" srcOrd="2" destOrd="0" presId="urn:microsoft.com/office/officeart/2005/8/layout/default"/>
    <dgm:cxn modelId="{6459CDD7-5676-4397-BEF4-30B5861976B2}" type="presParOf" srcId="{0EAE41F9-D8AD-4075-8D5D-9B9DADABA88F}" destId="{2C857A90-CAF8-40E8-B0E3-01DBBD034A6B}" srcOrd="3" destOrd="0" presId="urn:microsoft.com/office/officeart/2005/8/layout/default"/>
    <dgm:cxn modelId="{7241BEE0-FBD9-4990-96AF-8ED6A5C8DE45}" type="presParOf" srcId="{0EAE41F9-D8AD-4075-8D5D-9B9DADABA88F}" destId="{F455229A-2298-42B9-85E1-9CF38A367E56}" srcOrd="4" destOrd="0" presId="urn:microsoft.com/office/officeart/2005/8/layout/default"/>
    <dgm:cxn modelId="{FE5EC9C5-F662-4A19-A49E-3EAA0B816763}" type="presParOf" srcId="{0EAE41F9-D8AD-4075-8D5D-9B9DADABA88F}" destId="{3224031D-AFC4-49A8-BF12-04DEBC35C7D4}" srcOrd="5" destOrd="0" presId="urn:microsoft.com/office/officeart/2005/8/layout/default"/>
    <dgm:cxn modelId="{3C87D393-D362-4A02-86C0-20289A2F97D3}" type="presParOf" srcId="{0EAE41F9-D8AD-4075-8D5D-9B9DADABA88F}" destId="{45BAFCAC-1EAC-4727-8DBE-8A971E97C4D3}" srcOrd="6" destOrd="0" presId="urn:microsoft.com/office/officeart/2005/8/layout/default"/>
    <dgm:cxn modelId="{F7A67927-136B-4359-87BE-AB13CE9E9423}" type="presParOf" srcId="{0EAE41F9-D8AD-4075-8D5D-9B9DADABA88F}" destId="{6DE677A5-C5E0-4764-89E0-B09D76D6267E}" srcOrd="7" destOrd="0" presId="urn:microsoft.com/office/officeart/2005/8/layout/default"/>
    <dgm:cxn modelId="{D4AE898D-0F3E-400E-A0EA-FE790F5C0FED}" type="presParOf" srcId="{0EAE41F9-D8AD-4075-8D5D-9B9DADABA88F}" destId="{4DF4F576-DC2F-4488-9BB7-6C7E1906926F}" srcOrd="8" destOrd="0" presId="urn:microsoft.com/office/officeart/2005/8/layout/default"/>
    <dgm:cxn modelId="{CD81525D-F4E9-4CB2-87A3-0BBB8D9F4A81}" type="presParOf" srcId="{0EAE41F9-D8AD-4075-8D5D-9B9DADABA88F}" destId="{8E79F2C7-02F5-445C-872B-D3D6D0E41EC5}" srcOrd="9" destOrd="0" presId="urn:microsoft.com/office/officeart/2005/8/layout/default"/>
    <dgm:cxn modelId="{CD42EA6E-A5E3-460E-A893-E6AA91CF2187}" type="presParOf" srcId="{0EAE41F9-D8AD-4075-8D5D-9B9DADABA88F}" destId="{8E5A2E2D-70BB-4D96-970E-DA35A9B6943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564FFE-1F4B-402F-89E4-11477EED9A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E0CF1B-DF22-4021-AB41-3C9A600EC435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Zjistím že ještě tam chci dát soupisku</a:t>
          </a:r>
          <a:endParaRPr lang="cs-CZ" dirty="0"/>
        </a:p>
      </dgm:t>
    </dgm:pt>
    <dgm:pt modelId="{920F4F25-43E0-4D36-82D6-BF8709DF7D49}" type="parTrans" cxnId="{5046C61D-51EC-4624-9E34-06F5A8EB10BC}">
      <dgm:prSet/>
      <dgm:spPr/>
      <dgm:t>
        <a:bodyPr/>
        <a:lstStyle/>
        <a:p>
          <a:endParaRPr lang="en-US"/>
        </a:p>
      </dgm:t>
    </dgm:pt>
    <dgm:pt modelId="{D2558811-1B8F-4541-BEE0-EB71AF0717AC}" type="sibTrans" cxnId="{5046C61D-51EC-4624-9E34-06F5A8EB10BC}">
      <dgm:prSet/>
      <dgm:spPr/>
      <dgm:t>
        <a:bodyPr/>
        <a:lstStyle/>
        <a:p>
          <a:endParaRPr lang="en-US"/>
        </a:p>
      </dgm:t>
    </dgm:pt>
    <dgm:pt modelId="{B1E8904D-1B9A-42A7-9175-3478DF1559CA}">
      <dgm:prSet phldr="0"/>
      <dgm:spPr/>
      <dgm:t>
        <a:bodyPr/>
        <a:lstStyle/>
        <a:p>
          <a:pPr rtl="0"/>
          <a:r>
            <a:rPr lang="cs-CZ" dirty="0" err="1">
              <a:latin typeface="Calibri Light" panose="020F0302020204030204"/>
            </a:rPr>
            <a:t>Mental</a:t>
          </a:r>
          <a:r>
            <a:rPr lang="cs-CZ" dirty="0">
              <a:latin typeface="Calibri Light" panose="020F0302020204030204"/>
            </a:rPr>
            <a:t> Breakdown</a:t>
          </a:r>
          <a:endParaRPr lang="cs-CZ" dirty="0"/>
        </a:p>
      </dgm:t>
    </dgm:pt>
    <dgm:pt modelId="{E1C8C50A-48A5-4477-9C68-35DFFC90089F}" type="parTrans" cxnId="{454B869A-5B4C-4FA3-A086-838020DDC177}">
      <dgm:prSet/>
      <dgm:spPr/>
      <dgm:t>
        <a:bodyPr/>
        <a:lstStyle/>
        <a:p>
          <a:endParaRPr lang="en-US"/>
        </a:p>
      </dgm:t>
    </dgm:pt>
    <dgm:pt modelId="{5504089F-9604-421D-B2DF-B5F1E712F9FA}" type="sibTrans" cxnId="{454B869A-5B4C-4FA3-A086-838020DDC177}">
      <dgm:prSet/>
      <dgm:spPr/>
      <dgm:t>
        <a:bodyPr/>
        <a:lstStyle/>
        <a:p>
          <a:endParaRPr lang="en-US"/>
        </a:p>
      </dgm:t>
    </dgm:pt>
    <dgm:pt modelId="{274AA11B-620F-4632-AE90-3C1F721B086D}">
      <dgm:prSet phldr="0"/>
      <dgm:spPr/>
      <dgm:t>
        <a:bodyPr/>
        <a:lstStyle/>
        <a:p>
          <a:pPr rtl="0"/>
          <a:r>
            <a:rPr lang="cs-CZ" dirty="0" err="1">
              <a:latin typeface="Calibri Light" panose="020F0302020204030204"/>
            </a:rPr>
            <a:t>Bootstrap</a:t>
          </a:r>
          <a:r>
            <a:rPr lang="cs-CZ" dirty="0">
              <a:latin typeface="Calibri Light" panose="020F0302020204030204"/>
            </a:rPr>
            <a:t> tablet to </a:t>
          </a:r>
          <a:r>
            <a:rPr lang="cs-CZ" dirty="0" err="1">
              <a:latin typeface="Calibri Light" panose="020F0302020204030204"/>
            </a:rPr>
            <a:t>the</a:t>
          </a:r>
          <a:r>
            <a:rPr lang="cs-CZ" dirty="0">
              <a:latin typeface="Calibri Light" panose="020F0302020204030204"/>
            </a:rPr>
            <a:t> </a:t>
          </a:r>
          <a:r>
            <a:rPr lang="cs-CZ" dirty="0" err="1">
              <a:latin typeface="Calibri Light" panose="020F0302020204030204"/>
            </a:rPr>
            <a:t>rescue</a:t>
          </a:r>
          <a:endParaRPr lang="cs-CZ" dirty="0"/>
        </a:p>
      </dgm:t>
    </dgm:pt>
    <dgm:pt modelId="{985490BD-020E-4192-BA7B-FB8C6E4C76F0}" type="parTrans" cxnId="{E315A76B-F29C-4131-8319-C39737E4C95B}">
      <dgm:prSet/>
      <dgm:spPr/>
      <dgm:t>
        <a:bodyPr/>
        <a:lstStyle/>
        <a:p>
          <a:endParaRPr lang="en-US"/>
        </a:p>
      </dgm:t>
    </dgm:pt>
    <dgm:pt modelId="{35273B1E-1C5C-4ED7-9518-4EEABD778095}" type="sibTrans" cxnId="{E315A76B-F29C-4131-8319-C39737E4C95B}">
      <dgm:prSet/>
      <dgm:spPr/>
      <dgm:t>
        <a:bodyPr/>
        <a:lstStyle/>
        <a:p>
          <a:endParaRPr lang="en-US"/>
        </a:p>
      </dgm:t>
    </dgm:pt>
    <dgm:pt modelId="{4D9902C7-CE65-453F-9CC5-411E38E457C4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Zapíšu hráče</a:t>
          </a:r>
          <a:endParaRPr lang="cs-CZ" dirty="0"/>
        </a:p>
      </dgm:t>
    </dgm:pt>
    <dgm:pt modelId="{21495D91-7BBB-40FC-8A37-DA972329C8EB}" type="parTrans" cxnId="{6EA0B5BA-AF7C-4B3B-93BF-D9392593A54B}">
      <dgm:prSet/>
      <dgm:spPr/>
      <dgm:t>
        <a:bodyPr/>
        <a:lstStyle/>
        <a:p>
          <a:endParaRPr lang="en-US"/>
        </a:p>
      </dgm:t>
    </dgm:pt>
    <dgm:pt modelId="{087F99D9-D52C-48AC-AB4C-BDCA2C888807}" type="sibTrans" cxnId="{6EA0B5BA-AF7C-4B3B-93BF-D9392593A54B}">
      <dgm:prSet/>
      <dgm:spPr/>
      <dgm:t>
        <a:bodyPr/>
        <a:lstStyle/>
        <a:p>
          <a:endParaRPr lang="en-US"/>
        </a:p>
      </dgm:t>
    </dgm:pt>
    <dgm:pt modelId="{6F0CC080-689E-49EC-8729-1BABF0621E8E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Looking good</a:t>
          </a:r>
          <a:endParaRPr lang="cs-CZ" dirty="0"/>
        </a:p>
      </dgm:t>
    </dgm:pt>
    <dgm:pt modelId="{DE447392-842A-477B-B59D-1DA7C355E6BF}" type="parTrans" cxnId="{C8C950CE-8A67-4A15-957E-F43D42C81154}">
      <dgm:prSet/>
      <dgm:spPr/>
      <dgm:t>
        <a:bodyPr/>
        <a:lstStyle/>
        <a:p>
          <a:endParaRPr lang="en-US"/>
        </a:p>
      </dgm:t>
    </dgm:pt>
    <dgm:pt modelId="{025A76F4-26D9-4222-9E8C-94EA159E5470}" type="sibTrans" cxnId="{C8C950CE-8A67-4A15-957E-F43D42C81154}">
      <dgm:prSet/>
      <dgm:spPr/>
      <dgm:t>
        <a:bodyPr/>
        <a:lstStyle/>
        <a:p>
          <a:endParaRPr lang="en-US"/>
        </a:p>
      </dgm:t>
    </dgm:pt>
    <dgm:pt modelId="{0EAE41F9-D8AD-4075-8D5D-9B9DADABA88F}" type="pres">
      <dgm:prSet presAssocID="{F3564FFE-1F4B-402F-89E4-11477EED9A18}" presName="diagram" presStyleCnt="0">
        <dgm:presLayoutVars>
          <dgm:dir/>
          <dgm:resizeHandles val="exact"/>
        </dgm:presLayoutVars>
      </dgm:prSet>
      <dgm:spPr/>
    </dgm:pt>
    <dgm:pt modelId="{E5E6F5A2-6715-4E45-9042-D89E0566FF22}" type="pres">
      <dgm:prSet presAssocID="{25E0CF1B-DF22-4021-AB41-3C9A600EC435}" presName="node" presStyleLbl="node1" presStyleIdx="0" presStyleCnt="5">
        <dgm:presLayoutVars>
          <dgm:bulletEnabled val="1"/>
        </dgm:presLayoutVars>
      </dgm:prSet>
      <dgm:spPr/>
    </dgm:pt>
    <dgm:pt modelId="{7748069D-2132-4789-9270-87DADBA6998C}" type="pres">
      <dgm:prSet presAssocID="{D2558811-1B8F-4541-BEE0-EB71AF0717AC}" presName="sibTrans" presStyleCnt="0"/>
      <dgm:spPr/>
    </dgm:pt>
    <dgm:pt modelId="{1DE06B45-18CD-41CA-A9DC-20631C9A08E3}" type="pres">
      <dgm:prSet presAssocID="{B1E8904D-1B9A-42A7-9175-3478DF1559CA}" presName="node" presStyleLbl="node1" presStyleIdx="1" presStyleCnt="5">
        <dgm:presLayoutVars>
          <dgm:bulletEnabled val="1"/>
        </dgm:presLayoutVars>
      </dgm:prSet>
      <dgm:spPr/>
    </dgm:pt>
    <dgm:pt modelId="{2C857A90-CAF8-40E8-B0E3-01DBBD034A6B}" type="pres">
      <dgm:prSet presAssocID="{5504089F-9604-421D-B2DF-B5F1E712F9FA}" presName="sibTrans" presStyleCnt="0"/>
      <dgm:spPr/>
    </dgm:pt>
    <dgm:pt modelId="{F455229A-2298-42B9-85E1-9CF38A367E56}" type="pres">
      <dgm:prSet presAssocID="{274AA11B-620F-4632-AE90-3C1F721B086D}" presName="node" presStyleLbl="node1" presStyleIdx="2" presStyleCnt="5">
        <dgm:presLayoutVars>
          <dgm:bulletEnabled val="1"/>
        </dgm:presLayoutVars>
      </dgm:prSet>
      <dgm:spPr/>
    </dgm:pt>
    <dgm:pt modelId="{3224031D-AFC4-49A8-BF12-04DEBC35C7D4}" type="pres">
      <dgm:prSet presAssocID="{35273B1E-1C5C-4ED7-9518-4EEABD778095}" presName="sibTrans" presStyleCnt="0"/>
      <dgm:spPr/>
    </dgm:pt>
    <dgm:pt modelId="{45BAFCAC-1EAC-4727-8DBE-8A971E97C4D3}" type="pres">
      <dgm:prSet presAssocID="{4D9902C7-CE65-453F-9CC5-411E38E457C4}" presName="node" presStyleLbl="node1" presStyleIdx="3" presStyleCnt="5">
        <dgm:presLayoutVars>
          <dgm:bulletEnabled val="1"/>
        </dgm:presLayoutVars>
      </dgm:prSet>
      <dgm:spPr/>
    </dgm:pt>
    <dgm:pt modelId="{6DE677A5-C5E0-4764-89E0-B09D76D6267E}" type="pres">
      <dgm:prSet presAssocID="{087F99D9-D52C-48AC-AB4C-BDCA2C888807}" presName="sibTrans" presStyleCnt="0"/>
      <dgm:spPr/>
    </dgm:pt>
    <dgm:pt modelId="{4DF4F576-DC2F-4488-9BB7-6C7E1906926F}" type="pres">
      <dgm:prSet presAssocID="{6F0CC080-689E-49EC-8729-1BABF0621E8E}" presName="node" presStyleLbl="node1" presStyleIdx="4" presStyleCnt="5">
        <dgm:presLayoutVars>
          <dgm:bulletEnabled val="1"/>
        </dgm:presLayoutVars>
      </dgm:prSet>
      <dgm:spPr/>
    </dgm:pt>
  </dgm:ptLst>
  <dgm:cxnLst>
    <dgm:cxn modelId="{5046C61D-51EC-4624-9E34-06F5A8EB10BC}" srcId="{F3564FFE-1F4B-402F-89E4-11477EED9A18}" destId="{25E0CF1B-DF22-4021-AB41-3C9A600EC435}" srcOrd="0" destOrd="0" parTransId="{920F4F25-43E0-4D36-82D6-BF8709DF7D49}" sibTransId="{D2558811-1B8F-4541-BEE0-EB71AF0717AC}"/>
    <dgm:cxn modelId="{6CD61136-4FC5-4B40-95BC-28FF934BA089}" type="presOf" srcId="{B1E8904D-1B9A-42A7-9175-3478DF1559CA}" destId="{1DE06B45-18CD-41CA-A9DC-20631C9A08E3}" srcOrd="0" destOrd="0" presId="urn:microsoft.com/office/officeart/2005/8/layout/default"/>
    <dgm:cxn modelId="{E315A76B-F29C-4131-8319-C39737E4C95B}" srcId="{F3564FFE-1F4B-402F-89E4-11477EED9A18}" destId="{274AA11B-620F-4632-AE90-3C1F721B086D}" srcOrd="2" destOrd="0" parTransId="{985490BD-020E-4192-BA7B-FB8C6E4C76F0}" sibTransId="{35273B1E-1C5C-4ED7-9518-4EEABD778095}"/>
    <dgm:cxn modelId="{F8779275-EDD8-47DF-BC72-BDD123E31E31}" type="presOf" srcId="{274AA11B-620F-4632-AE90-3C1F721B086D}" destId="{F455229A-2298-42B9-85E1-9CF38A367E56}" srcOrd="0" destOrd="0" presId="urn:microsoft.com/office/officeart/2005/8/layout/default"/>
    <dgm:cxn modelId="{454B869A-5B4C-4FA3-A086-838020DDC177}" srcId="{F3564FFE-1F4B-402F-89E4-11477EED9A18}" destId="{B1E8904D-1B9A-42A7-9175-3478DF1559CA}" srcOrd="1" destOrd="0" parTransId="{E1C8C50A-48A5-4477-9C68-35DFFC90089F}" sibTransId="{5504089F-9604-421D-B2DF-B5F1E712F9FA}"/>
    <dgm:cxn modelId="{6EA0B5BA-AF7C-4B3B-93BF-D9392593A54B}" srcId="{F3564FFE-1F4B-402F-89E4-11477EED9A18}" destId="{4D9902C7-CE65-453F-9CC5-411E38E457C4}" srcOrd="3" destOrd="0" parTransId="{21495D91-7BBB-40FC-8A37-DA972329C8EB}" sibTransId="{087F99D9-D52C-48AC-AB4C-BDCA2C888807}"/>
    <dgm:cxn modelId="{A15BB1C7-0C3C-4230-80F1-29F4CEBE6177}" type="presOf" srcId="{6F0CC080-689E-49EC-8729-1BABF0621E8E}" destId="{4DF4F576-DC2F-4488-9BB7-6C7E1906926F}" srcOrd="0" destOrd="0" presId="urn:microsoft.com/office/officeart/2005/8/layout/default"/>
    <dgm:cxn modelId="{C8C950CE-8A67-4A15-957E-F43D42C81154}" srcId="{F3564FFE-1F4B-402F-89E4-11477EED9A18}" destId="{6F0CC080-689E-49EC-8729-1BABF0621E8E}" srcOrd="4" destOrd="0" parTransId="{DE447392-842A-477B-B59D-1DA7C355E6BF}" sibTransId="{025A76F4-26D9-4222-9E8C-94EA159E5470}"/>
    <dgm:cxn modelId="{51EF0BEA-5C88-4825-A23B-C1D19CB531CB}" type="presOf" srcId="{4D9902C7-CE65-453F-9CC5-411E38E457C4}" destId="{45BAFCAC-1EAC-4727-8DBE-8A971E97C4D3}" srcOrd="0" destOrd="0" presId="urn:microsoft.com/office/officeart/2005/8/layout/default"/>
    <dgm:cxn modelId="{E3EBD9F2-0B4E-4EC7-8C2D-C7EF007816A6}" type="presOf" srcId="{25E0CF1B-DF22-4021-AB41-3C9A600EC435}" destId="{E5E6F5A2-6715-4E45-9042-D89E0566FF22}" srcOrd="0" destOrd="0" presId="urn:microsoft.com/office/officeart/2005/8/layout/default"/>
    <dgm:cxn modelId="{584FFEF4-5483-4993-8038-C96CC8237A9A}" type="presOf" srcId="{F3564FFE-1F4B-402F-89E4-11477EED9A18}" destId="{0EAE41F9-D8AD-4075-8D5D-9B9DADABA88F}" srcOrd="0" destOrd="0" presId="urn:microsoft.com/office/officeart/2005/8/layout/default"/>
    <dgm:cxn modelId="{857A8C7A-C89F-43A4-9DDE-0A3AA1A36AB6}" type="presParOf" srcId="{0EAE41F9-D8AD-4075-8D5D-9B9DADABA88F}" destId="{E5E6F5A2-6715-4E45-9042-D89E0566FF22}" srcOrd="0" destOrd="0" presId="urn:microsoft.com/office/officeart/2005/8/layout/default"/>
    <dgm:cxn modelId="{32928302-6682-4183-BC75-CC0AE9C46F05}" type="presParOf" srcId="{0EAE41F9-D8AD-4075-8D5D-9B9DADABA88F}" destId="{7748069D-2132-4789-9270-87DADBA6998C}" srcOrd="1" destOrd="0" presId="urn:microsoft.com/office/officeart/2005/8/layout/default"/>
    <dgm:cxn modelId="{423198A4-5314-4131-B92B-80672F51D41D}" type="presParOf" srcId="{0EAE41F9-D8AD-4075-8D5D-9B9DADABA88F}" destId="{1DE06B45-18CD-41CA-A9DC-20631C9A08E3}" srcOrd="2" destOrd="0" presId="urn:microsoft.com/office/officeart/2005/8/layout/default"/>
    <dgm:cxn modelId="{6459CDD7-5676-4397-BEF4-30B5861976B2}" type="presParOf" srcId="{0EAE41F9-D8AD-4075-8D5D-9B9DADABA88F}" destId="{2C857A90-CAF8-40E8-B0E3-01DBBD034A6B}" srcOrd="3" destOrd="0" presId="urn:microsoft.com/office/officeart/2005/8/layout/default"/>
    <dgm:cxn modelId="{7241BEE0-FBD9-4990-96AF-8ED6A5C8DE45}" type="presParOf" srcId="{0EAE41F9-D8AD-4075-8D5D-9B9DADABA88F}" destId="{F455229A-2298-42B9-85E1-9CF38A367E56}" srcOrd="4" destOrd="0" presId="urn:microsoft.com/office/officeart/2005/8/layout/default"/>
    <dgm:cxn modelId="{FE5EC9C5-F662-4A19-A49E-3EAA0B816763}" type="presParOf" srcId="{0EAE41F9-D8AD-4075-8D5D-9B9DADABA88F}" destId="{3224031D-AFC4-49A8-BF12-04DEBC35C7D4}" srcOrd="5" destOrd="0" presId="urn:microsoft.com/office/officeart/2005/8/layout/default"/>
    <dgm:cxn modelId="{3C87D393-D362-4A02-86C0-20289A2F97D3}" type="presParOf" srcId="{0EAE41F9-D8AD-4075-8D5D-9B9DADABA88F}" destId="{45BAFCAC-1EAC-4727-8DBE-8A971E97C4D3}" srcOrd="6" destOrd="0" presId="urn:microsoft.com/office/officeart/2005/8/layout/default"/>
    <dgm:cxn modelId="{F7A67927-136B-4359-87BE-AB13CE9E9423}" type="presParOf" srcId="{0EAE41F9-D8AD-4075-8D5D-9B9DADABA88F}" destId="{6DE677A5-C5E0-4764-89E0-B09D76D6267E}" srcOrd="7" destOrd="0" presId="urn:microsoft.com/office/officeart/2005/8/layout/default"/>
    <dgm:cxn modelId="{D4AE898D-0F3E-400E-A0EA-FE790F5C0FED}" type="presParOf" srcId="{0EAE41F9-D8AD-4075-8D5D-9B9DADABA88F}" destId="{4DF4F576-DC2F-4488-9BB7-6C7E1906926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3564FFE-1F4B-402F-89E4-11477EED9A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7FC38D-360A-4682-9456-401901099D39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Zkopíruji soupisku</a:t>
          </a:r>
          <a:endParaRPr lang="cs-CZ" dirty="0"/>
        </a:p>
      </dgm:t>
    </dgm:pt>
    <dgm:pt modelId="{F0EB1300-BBAE-4267-86FF-6EC2C9820020}" type="parTrans" cxnId="{01C297EF-3FA7-40F0-ABBC-B7705563776E}">
      <dgm:prSet/>
      <dgm:spPr/>
      <dgm:t>
        <a:bodyPr/>
        <a:lstStyle/>
        <a:p>
          <a:endParaRPr lang="en-US"/>
        </a:p>
      </dgm:t>
    </dgm:pt>
    <dgm:pt modelId="{58EF278F-6E78-469B-9BB3-043CACA74BDB}" type="sibTrans" cxnId="{01C297EF-3FA7-40F0-ABBC-B7705563776E}">
      <dgm:prSet/>
      <dgm:spPr/>
      <dgm:t>
        <a:bodyPr/>
        <a:lstStyle/>
        <a:p>
          <a:endParaRPr lang="en-US"/>
        </a:p>
      </dgm:t>
    </dgm:pt>
    <dgm:pt modelId="{0CE225E7-9AF1-465B-80EE-CC4E4C895373}">
      <dgm:prSet phldr="0"/>
      <dgm:spPr/>
      <dgm:t>
        <a:bodyPr/>
        <a:lstStyle/>
        <a:p>
          <a:r>
            <a:rPr lang="cs-CZ" dirty="0">
              <a:latin typeface="Calibri Light" panose="020F0302020204030204"/>
            </a:rPr>
            <a:t>Upravím</a:t>
          </a:r>
        </a:p>
      </dgm:t>
    </dgm:pt>
    <dgm:pt modelId="{AB870BF5-D640-49CB-BE96-91F897A970B6}" type="parTrans" cxnId="{DD86D95B-79CB-4E04-A37D-67D9F61BF3ED}">
      <dgm:prSet/>
      <dgm:spPr/>
    </dgm:pt>
    <dgm:pt modelId="{52B2C4D6-C977-4165-9916-1C19711D1A82}" type="sibTrans" cxnId="{DD86D95B-79CB-4E04-A37D-67D9F61BF3ED}">
      <dgm:prSet/>
      <dgm:spPr/>
    </dgm:pt>
    <dgm:pt modelId="{8FB04FA3-2E9C-4348-A865-0955CA4055B0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Udělám to tmavý</a:t>
          </a:r>
        </a:p>
      </dgm:t>
    </dgm:pt>
    <dgm:pt modelId="{20F4A125-6238-413E-8CE1-883BD7241180}" type="parTrans" cxnId="{A401F0B3-7681-43C3-9D13-5B399D314E26}">
      <dgm:prSet/>
      <dgm:spPr/>
    </dgm:pt>
    <dgm:pt modelId="{3AF5820F-72A8-4F6E-8C58-CC08D055A2B8}" type="sibTrans" cxnId="{A401F0B3-7681-43C3-9D13-5B399D314E26}">
      <dgm:prSet/>
      <dgm:spPr/>
    </dgm:pt>
    <dgm:pt modelId="{6D28624F-5D71-497F-A000-E6E9FA1F8959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Zapíšu informace</a:t>
          </a:r>
        </a:p>
      </dgm:t>
    </dgm:pt>
    <dgm:pt modelId="{1685EE3D-00C7-4FCA-B332-884CAF5A981D}" type="parTrans" cxnId="{4BCB70F6-89ED-497F-B6FA-758F7635712A}">
      <dgm:prSet/>
      <dgm:spPr/>
    </dgm:pt>
    <dgm:pt modelId="{EDBE0675-A440-4C06-83FC-966B0561AD7F}" type="sibTrans" cxnId="{4BCB70F6-89ED-497F-B6FA-758F7635712A}">
      <dgm:prSet/>
      <dgm:spPr/>
    </dgm:pt>
    <dgm:pt modelId="{813192C3-92E0-460E-861B-EFA68FA97EF1}">
      <dgm:prSet phldr="0"/>
      <dgm:spPr/>
      <dgm:t>
        <a:bodyPr/>
        <a:lstStyle/>
        <a:p>
          <a:pPr rtl="0"/>
          <a:r>
            <a:rPr lang="cs-CZ" dirty="0">
              <a:latin typeface="Calibri Light" panose="020F0302020204030204"/>
            </a:rPr>
            <a:t>Pod to dám vsuvky</a:t>
          </a:r>
        </a:p>
      </dgm:t>
    </dgm:pt>
    <dgm:pt modelId="{FC8761C5-ACEF-40FB-AAFE-43B92D78998D}" type="parTrans" cxnId="{00E02F42-927C-4462-8E33-9626B55682EA}">
      <dgm:prSet/>
      <dgm:spPr/>
    </dgm:pt>
    <dgm:pt modelId="{B8391CC3-1E8F-4C8D-A69F-06A5BBE53715}" type="sibTrans" cxnId="{00E02F42-927C-4462-8E33-9626B55682EA}">
      <dgm:prSet/>
      <dgm:spPr/>
    </dgm:pt>
    <dgm:pt modelId="{9ADB8744-757F-4E17-A520-513B84E55297}">
      <dgm:prSet phldr="0"/>
      <dgm:spPr/>
      <dgm:t>
        <a:bodyPr/>
        <a:lstStyle/>
        <a:p>
          <a:r>
            <a:rPr lang="cs-CZ" dirty="0">
              <a:latin typeface="Calibri Light" panose="020F0302020204030204"/>
            </a:rPr>
            <a:t>Finish</a:t>
          </a:r>
        </a:p>
      </dgm:t>
    </dgm:pt>
    <dgm:pt modelId="{BC0E9402-B43F-4FF6-B4ED-A2FA0C45648C}" type="parTrans" cxnId="{9F26D5A5-CD76-406A-9933-7AB45888DF50}">
      <dgm:prSet/>
      <dgm:spPr/>
    </dgm:pt>
    <dgm:pt modelId="{2B7AE942-8061-4D5F-8602-3A2B8043029E}" type="sibTrans" cxnId="{9F26D5A5-CD76-406A-9933-7AB45888DF50}">
      <dgm:prSet/>
      <dgm:spPr/>
    </dgm:pt>
    <dgm:pt modelId="{0EAE41F9-D8AD-4075-8D5D-9B9DADABA88F}" type="pres">
      <dgm:prSet presAssocID="{F3564FFE-1F4B-402F-89E4-11477EED9A18}" presName="diagram" presStyleCnt="0">
        <dgm:presLayoutVars>
          <dgm:dir/>
          <dgm:resizeHandles val="exact"/>
        </dgm:presLayoutVars>
      </dgm:prSet>
      <dgm:spPr/>
    </dgm:pt>
    <dgm:pt modelId="{8E5A2E2D-70BB-4D96-970E-DA35A9B6943C}" type="pres">
      <dgm:prSet presAssocID="{2B7FC38D-360A-4682-9456-401901099D39}" presName="node" presStyleLbl="node1" presStyleIdx="0" presStyleCnt="6">
        <dgm:presLayoutVars>
          <dgm:bulletEnabled val="1"/>
        </dgm:presLayoutVars>
      </dgm:prSet>
      <dgm:spPr/>
    </dgm:pt>
    <dgm:pt modelId="{82AF4FF7-9D79-4E98-906B-570316831944}" type="pres">
      <dgm:prSet presAssocID="{58EF278F-6E78-469B-9BB3-043CACA74BDB}" presName="sibTrans" presStyleCnt="0"/>
      <dgm:spPr/>
    </dgm:pt>
    <dgm:pt modelId="{68E0405C-9E8D-4DDB-8909-3E1DFC4AF4CB}" type="pres">
      <dgm:prSet presAssocID="{0CE225E7-9AF1-465B-80EE-CC4E4C895373}" presName="node" presStyleLbl="node1" presStyleIdx="1" presStyleCnt="6">
        <dgm:presLayoutVars>
          <dgm:bulletEnabled val="1"/>
        </dgm:presLayoutVars>
      </dgm:prSet>
      <dgm:spPr/>
    </dgm:pt>
    <dgm:pt modelId="{623937EF-9F42-48FF-89C9-7B4037673AEC}" type="pres">
      <dgm:prSet presAssocID="{52B2C4D6-C977-4165-9916-1C19711D1A82}" presName="sibTrans" presStyleCnt="0"/>
      <dgm:spPr/>
    </dgm:pt>
    <dgm:pt modelId="{69A1FBDA-2D55-49D0-9833-7CFCF9FDB4BA}" type="pres">
      <dgm:prSet presAssocID="{8FB04FA3-2E9C-4348-A865-0955CA4055B0}" presName="node" presStyleLbl="node1" presStyleIdx="2" presStyleCnt="6">
        <dgm:presLayoutVars>
          <dgm:bulletEnabled val="1"/>
        </dgm:presLayoutVars>
      </dgm:prSet>
      <dgm:spPr/>
    </dgm:pt>
    <dgm:pt modelId="{D3A79FAC-4DED-4676-AD05-7FD3E0B9057C}" type="pres">
      <dgm:prSet presAssocID="{3AF5820F-72A8-4F6E-8C58-CC08D055A2B8}" presName="sibTrans" presStyleCnt="0"/>
      <dgm:spPr/>
    </dgm:pt>
    <dgm:pt modelId="{7E9FA6B2-A910-4122-A963-083774DDBCCE}" type="pres">
      <dgm:prSet presAssocID="{6D28624F-5D71-497F-A000-E6E9FA1F8959}" presName="node" presStyleLbl="node1" presStyleIdx="3" presStyleCnt="6">
        <dgm:presLayoutVars>
          <dgm:bulletEnabled val="1"/>
        </dgm:presLayoutVars>
      </dgm:prSet>
      <dgm:spPr/>
    </dgm:pt>
    <dgm:pt modelId="{38DEF590-E397-4C98-9F87-5E02ACC7AAD5}" type="pres">
      <dgm:prSet presAssocID="{EDBE0675-A440-4C06-83FC-966B0561AD7F}" presName="sibTrans" presStyleCnt="0"/>
      <dgm:spPr/>
    </dgm:pt>
    <dgm:pt modelId="{08C4E896-1155-4930-8B64-464E348EFDEA}" type="pres">
      <dgm:prSet presAssocID="{813192C3-92E0-460E-861B-EFA68FA97EF1}" presName="node" presStyleLbl="node1" presStyleIdx="4" presStyleCnt="6">
        <dgm:presLayoutVars>
          <dgm:bulletEnabled val="1"/>
        </dgm:presLayoutVars>
      </dgm:prSet>
      <dgm:spPr/>
    </dgm:pt>
    <dgm:pt modelId="{9F75B24D-E0E7-4EC6-B824-EFACF165A009}" type="pres">
      <dgm:prSet presAssocID="{B8391CC3-1E8F-4C8D-A69F-06A5BBE53715}" presName="sibTrans" presStyleCnt="0"/>
      <dgm:spPr/>
    </dgm:pt>
    <dgm:pt modelId="{1D105F4E-8AA9-4B79-AEF4-E842F7F8B0DF}" type="pres">
      <dgm:prSet presAssocID="{9ADB8744-757F-4E17-A520-513B84E55297}" presName="node" presStyleLbl="node1" presStyleIdx="5" presStyleCnt="6">
        <dgm:presLayoutVars>
          <dgm:bulletEnabled val="1"/>
        </dgm:presLayoutVars>
      </dgm:prSet>
      <dgm:spPr/>
    </dgm:pt>
  </dgm:ptLst>
  <dgm:cxnLst>
    <dgm:cxn modelId="{DD86D95B-79CB-4E04-A37D-67D9F61BF3ED}" srcId="{F3564FFE-1F4B-402F-89E4-11477EED9A18}" destId="{0CE225E7-9AF1-465B-80EE-CC4E4C895373}" srcOrd="1" destOrd="0" parTransId="{AB870BF5-D640-49CB-BE96-91F897A970B6}" sibTransId="{52B2C4D6-C977-4165-9916-1C19711D1A82}"/>
    <dgm:cxn modelId="{00E02F42-927C-4462-8E33-9626B55682EA}" srcId="{F3564FFE-1F4B-402F-89E4-11477EED9A18}" destId="{813192C3-92E0-460E-861B-EFA68FA97EF1}" srcOrd="4" destOrd="0" parTransId="{FC8761C5-ACEF-40FB-AAFE-43B92D78998D}" sibTransId="{B8391CC3-1E8F-4C8D-A69F-06A5BBE53715}"/>
    <dgm:cxn modelId="{B1C1F944-343D-4ECB-A57C-EB95EBD5B278}" type="presOf" srcId="{0CE225E7-9AF1-465B-80EE-CC4E4C895373}" destId="{68E0405C-9E8D-4DDB-8909-3E1DFC4AF4CB}" srcOrd="0" destOrd="0" presId="urn:microsoft.com/office/officeart/2005/8/layout/default"/>
    <dgm:cxn modelId="{38C92F4F-1DC5-4EBB-8300-154332F6B89A}" type="presOf" srcId="{8FB04FA3-2E9C-4348-A865-0955CA4055B0}" destId="{69A1FBDA-2D55-49D0-9833-7CFCF9FDB4BA}" srcOrd="0" destOrd="0" presId="urn:microsoft.com/office/officeart/2005/8/layout/default"/>
    <dgm:cxn modelId="{005E5D51-4644-4C74-AAD9-4A4EAADE446E}" type="presOf" srcId="{6D28624F-5D71-497F-A000-E6E9FA1F8959}" destId="{7E9FA6B2-A910-4122-A963-083774DDBCCE}" srcOrd="0" destOrd="0" presId="urn:microsoft.com/office/officeart/2005/8/layout/default"/>
    <dgm:cxn modelId="{623DBD93-4B75-4E4D-8230-CB7A855A702E}" type="presOf" srcId="{2B7FC38D-360A-4682-9456-401901099D39}" destId="{8E5A2E2D-70BB-4D96-970E-DA35A9B6943C}" srcOrd="0" destOrd="0" presId="urn:microsoft.com/office/officeart/2005/8/layout/default"/>
    <dgm:cxn modelId="{9F26D5A5-CD76-406A-9933-7AB45888DF50}" srcId="{F3564FFE-1F4B-402F-89E4-11477EED9A18}" destId="{9ADB8744-757F-4E17-A520-513B84E55297}" srcOrd="5" destOrd="0" parTransId="{BC0E9402-B43F-4FF6-B4ED-A2FA0C45648C}" sibTransId="{2B7AE942-8061-4D5F-8602-3A2B8043029E}"/>
    <dgm:cxn modelId="{8B89B7AC-AB47-474F-800A-798B1961F558}" type="presOf" srcId="{813192C3-92E0-460E-861B-EFA68FA97EF1}" destId="{08C4E896-1155-4930-8B64-464E348EFDEA}" srcOrd="0" destOrd="0" presId="urn:microsoft.com/office/officeart/2005/8/layout/default"/>
    <dgm:cxn modelId="{A401F0B3-7681-43C3-9D13-5B399D314E26}" srcId="{F3564FFE-1F4B-402F-89E4-11477EED9A18}" destId="{8FB04FA3-2E9C-4348-A865-0955CA4055B0}" srcOrd="2" destOrd="0" parTransId="{20F4A125-6238-413E-8CE1-883BD7241180}" sibTransId="{3AF5820F-72A8-4F6E-8C58-CC08D055A2B8}"/>
    <dgm:cxn modelId="{D47BA6CA-DBB1-4B38-841D-C82809F9C0F3}" type="presOf" srcId="{9ADB8744-757F-4E17-A520-513B84E55297}" destId="{1D105F4E-8AA9-4B79-AEF4-E842F7F8B0DF}" srcOrd="0" destOrd="0" presId="urn:microsoft.com/office/officeart/2005/8/layout/default"/>
    <dgm:cxn modelId="{01C297EF-3FA7-40F0-ABBC-B7705563776E}" srcId="{F3564FFE-1F4B-402F-89E4-11477EED9A18}" destId="{2B7FC38D-360A-4682-9456-401901099D39}" srcOrd="0" destOrd="0" parTransId="{F0EB1300-BBAE-4267-86FF-6EC2C9820020}" sibTransId="{58EF278F-6E78-469B-9BB3-043CACA74BDB}"/>
    <dgm:cxn modelId="{584FFEF4-5483-4993-8038-C96CC8237A9A}" type="presOf" srcId="{F3564FFE-1F4B-402F-89E4-11477EED9A18}" destId="{0EAE41F9-D8AD-4075-8D5D-9B9DADABA88F}" srcOrd="0" destOrd="0" presId="urn:microsoft.com/office/officeart/2005/8/layout/default"/>
    <dgm:cxn modelId="{4BCB70F6-89ED-497F-B6FA-758F7635712A}" srcId="{F3564FFE-1F4B-402F-89E4-11477EED9A18}" destId="{6D28624F-5D71-497F-A000-E6E9FA1F8959}" srcOrd="3" destOrd="0" parTransId="{1685EE3D-00C7-4FCA-B332-884CAF5A981D}" sibTransId="{EDBE0675-A440-4C06-83FC-966B0561AD7F}"/>
    <dgm:cxn modelId="{2F41E121-5451-48F5-A8FA-889947478AE1}" type="presParOf" srcId="{0EAE41F9-D8AD-4075-8D5D-9B9DADABA88F}" destId="{8E5A2E2D-70BB-4D96-970E-DA35A9B6943C}" srcOrd="0" destOrd="0" presId="urn:microsoft.com/office/officeart/2005/8/layout/default"/>
    <dgm:cxn modelId="{03F58635-01A0-4695-8BAD-479657325D62}" type="presParOf" srcId="{0EAE41F9-D8AD-4075-8D5D-9B9DADABA88F}" destId="{82AF4FF7-9D79-4E98-906B-570316831944}" srcOrd="1" destOrd="0" presId="urn:microsoft.com/office/officeart/2005/8/layout/default"/>
    <dgm:cxn modelId="{234071D0-6DCB-4783-A8DD-45F4EF7C9126}" type="presParOf" srcId="{0EAE41F9-D8AD-4075-8D5D-9B9DADABA88F}" destId="{68E0405C-9E8D-4DDB-8909-3E1DFC4AF4CB}" srcOrd="2" destOrd="0" presId="urn:microsoft.com/office/officeart/2005/8/layout/default"/>
    <dgm:cxn modelId="{1B051287-756F-4CCD-9FFD-73D8473F471E}" type="presParOf" srcId="{0EAE41F9-D8AD-4075-8D5D-9B9DADABA88F}" destId="{623937EF-9F42-48FF-89C9-7B4037673AEC}" srcOrd="3" destOrd="0" presId="urn:microsoft.com/office/officeart/2005/8/layout/default"/>
    <dgm:cxn modelId="{AD20CBB5-A78C-4F8A-BB31-2DA837F11FA4}" type="presParOf" srcId="{0EAE41F9-D8AD-4075-8D5D-9B9DADABA88F}" destId="{69A1FBDA-2D55-49D0-9833-7CFCF9FDB4BA}" srcOrd="4" destOrd="0" presId="urn:microsoft.com/office/officeart/2005/8/layout/default"/>
    <dgm:cxn modelId="{EA5BC066-8929-45F4-BD81-5B6A38972E0D}" type="presParOf" srcId="{0EAE41F9-D8AD-4075-8D5D-9B9DADABA88F}" destId="{D3A79FAC-4DED-4676-AD05-7FD3E0B9057C}" srcOrd="5" destOrd="0" presId="urn:microsoft.com/office/officeart/2005/8/layout/default"/>
    <dgm:cxn modelId="{E47523CE-62BD-45D9-ADCC-1BAFAC96D836}" type="presParOf" srcId="{0EAE41F9-D8AD-4075-8D5D-9B9DADABA88F}" destId="{7E9FA6B2-A910-4122-A963-083774DDBCCE}" srcOrd="6" destOrd="0" presId="urn:microsoft.com/office/officeart/2005/8/layout/default"/>
    <dgm:cxn modelId="{D3D6E932-750B-4DE7-A905-9B5CE31FE4F6}" type="presParOf" srcId="{0EAE41F9-D8AD-4075-8D5D-9B9DADABA88F}" destId="{38DEF590-E397-4C98-9F87-5E02ACC7AAD5}" srcOrd="7" destOrd="0" presId="urn:microsoft.com/office/officeart/2005/8/layout/default"/>
    <dgm:cxn modelId="{4EDA1970-A4FB-416B-B18F-D1C215714414}" type="presParOf" srcId="{0EAE41F9-D8AD-4075-8D5D-9B9DADABA88F}" destId="{08C4E896-1155-4930-8B64-464E348EFDEA}" srcOrd="8" destOrd="0" presId="urn:microsoft.com/office/officeart/2005/8/layout/default"/>
    <dgm:cxn modelId="{B08051FF-54F4-447C-B9C3-23F781F9BDC5}" type="presParOf" srcId="{0EAE41F9-D8AD-4075-8D5D-9B9DADABA88F}" destId="{9F75B24D-E0E7-4EC6-B824-EFACF165A009}" srcOrd="9" destOrd="0" presId="urn:microsoft.com/office/officeart/2005/8/layout/default"/>
    <dgm:cxn modelId="{45BBA730-67B5-4A2E-B5D3-D3C464F9BD4C}" type="presParOf" srcId="{0EAE41F9-D8AD-4075-8D5D-9B9DADABA88F}" destId="{1D105F4E-8AA9-4B79-AEF4-E842F7F8B0D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2A4C4-DE6C-44EA-B80D-901187E3DC33}">
      <dsp:nvSpPr>
        <dsp:cNvPr id="0" name=""/>
        <dsp:cNvSpPr/>
      </dsp:nvSpPr>
      <dsp:spPr>
        <a:xfrm>
          <a:off x="732262" y="1207"/>
          <a:ext cx="737718" cy="7377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4E8CA-DFE4-480E-81CF-650CD9FF6586}">
      <dsp:nvSpPr>
        <dsp:cNvPr id="0" name=""/>
        <dsp:cNvSpPr/>
      </dsp:nvSpPr>
      <dsp:spPr>
        <a:xfrm>
          <a:off x="889481" y="158425"/>
          <a:ext cx="423281" cy="423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55E01-4946-461A-A75D-773491F9B769}">
      <dsp:nvSpPr>
        <dsp:cNvPr id="0" name=""/>
        <dsp:cNvSpPr/>
      </dsp:nvSpPr>
      <dsp:spPr>
        <a:xfrm>
          <a:off x="496434" y="968707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500" kern="1200"/>
            <a:t>Proč jsem si to vybral</a:t>
          </a:r>
          <a:endParaRPr lang="en-US" sz="1500" kern="1200"/>
        </a:p>
      </dsp:txBody>
      <dsp:txXfrm>
        <a:off x="496434" y="968707"/>
        <a:ext cx="1209375" cy="483750"/>
      </dsp:txXfrm>
    </dsp:sp>
    <dsp:sp modelId="{AAD4BB0F-11FC-4C8C-BF63-FAC28B5E3C45}">
      <dsp:nvSpPr>
        <dsp:cNvPr id="0" name=""/>
        <dsp:cNvSpPr/>
      </dsp:nvSpPr>
      <dsp:spPr>
        <a:xfrm>
          <a:off x="2153278" y="1207"/>
          <a:ext cx="737718" cy="737718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CDA9A1-5109-4F2A-8FA1-927110A4F7B6}">
      <dsp:nvSpPr>
        <dsp:cNvPr id="0" name=""/>
        <dsp:cNvSpPr/>
      </dsp:nvSpPr>
      <dsp:spPr>
        <a:xfrm>
          <a:off x="2310497" y="158425"/>
          <a:ext cx="423281" cy="423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AFB81-2DFE-4A8A-B30B-2B7AC929EACA}">
      <dsp:nvSpPr>
        <dsp:cNvPr id="0" name=""/>
        <dsp:cNvSpPr/>
      </dsp:nvSpPr>
      <dsp:spPr>
        <a:xfrm>
          <a:off x="1917450" y="968707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500" kern="1200"/>
            <a:t>Proces</a:t>
          </a:r>
          <a:endParaRPr lang="en-US" sz="1500" kern="1200"/>
        </a:p>
      </dsp:txBody>
      <dsp:txXfrm>
        <a:off x="1917450" y="968707"/>
        <a:ext cx="1209375" cy="483750"/>
      </dsp:txXfrm>
    </dsp:sp>
    <dsp:sp modelId="{AD3CFBBC-A984-4EE9-9661-6C3AF05A06A6}">
      <dsp:nvSpPr>
        <dsp:cNvPr id="0" name=""/>
        <dsp:cNvSpPr/>
      </dsp:nvSpPr>
      <dsp:spPr>
        <a:xfrm>
          <a:off x="1442770" y="1754800"/>
          <a:ext cx="737718" cy="737718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96AB8-EDC5-4E91-8226-FB9EBEA5EA12}">
      <dsp:nvSpPr>
        <dsp:cNvPr id="0" name=""/>
        <dsp:cNvSpPr/>
      </dsp:nvSpPr>
      <dsp:spPr>
        <a:xfrm>
          <a:off x="1599989" y="1912019"/>
          <a:ext cx="423281" cy="423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B4A96-297F-4E92-8DB5-3F905460059B}">
      <dsp:nvSpPr>
        <dsp:cNvPr id="0" name=""/>
        <dsp:cNvSpPr/>
      </dsp:nvSpPr>
      <dsp:spPr>
        <a:xfrm>
          <a:off x="1206942" y="2722300"/>
          <a:ext cx="1209375" cy="483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1500" kern="1200"/>
            <a:t>Filler content</a:t>
          </a:r>
          <a:endParaRPr lang="en-US" sz="1500" kern="1200"/>
        </a:p>
      </dsp:txBody>
      <dsp:txXfrm>
        <a:off x="1206942" y="2722300"/>
        <a:ext cx="1209375" cy="483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2220D-B1E8-4777-8146-5B163E10031B}">
      <dsp:nvSpPr>
        <dsp:cNvPr id="0" name=""/>
        <dsp:cNvSpPr/>
      </dsp:nvSpPr>
      <dsp:spPr>
        <a:xfrm>
          <a:off x="0" y="0"/>
          <a:ext cx="3145789" cy="1071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 dirty="0">
              <a:solidFill>
                <a:schemeClr val="bg1"/>
              </a:solidFill>
            </a:rPr>
            <a:t>Mám rád Hokej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31371" y="31371"/>
        <a:ext cx="1899501" cy="1008340"/>
      </dsp:txXfrm>
    </dsp:sp>
    <dsp:sp modelId="{C275A690-4872-4FDF-83E5-5C11D626C2ED}">
      <dsp:nvSpPr>
        <dsp:cNvPr id="0" name=""/>
        <dsp:cNvSpPr/>
      </dsp:nvSpPr>
      <dsp:spPr>
        <a:xfrm>
          <a:off x="263459" y="1265824"/>
          <a:ext cx="3145789" cy="1071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 dirty="0">
              <a:solidFill>
                <a:schemeClr val="bg1"/>
              </a:solidFill>
            </a:rPr>
            <a:t>Nic jiného mě </a:t>
          </a:r>
          <a:r>
            <a:rPr lang="cs-CZ" sz="2700" kern="1200" dirty="0" err="1">
              <a:solidFill>
                <a:schemeClr val="bg1"/>
              </a:solidFill>
            </a:rPr>
            <a:t>nenapdalo</a:t>
          </a:r>
          <a:endParaRPr lang="en-US" sz="2700" kern="1200" dirty="0" err="1">
            <a:solidFill>
              <a:schemeClr val="bg1"/>
            </a:solidFill>
          </a:endParaRPr>
        </a:p>
      </dsp:txBody>
      <dsp:txXfrm>
        <a:off x="294830" y="1297195"/>
        <a:ext cx="2123384" cy="1008340"/>
      </dsp:txXfrm>
    </dsp:sp>
    <dsp:sp modelId="{1054E4A6-3248-4B57-9D99-F3414706B5E7}">
      <dsp:nvSpPr>
        <dsp:cNvPr id="0" name=""/>
        <dsp:cNvSpPr/>
      </dsp:nvSpPr>
      <dsp:spPr>
        <a:xfrm>
          <a:off x="522987" y="2531649"/>
          <a:ext cx="3145789" cy="1071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 dirty="0">
              <a:solidFill>
                <a:schemeClr val="bg1"/>
              </a:solidFill>
            </a:rPr>
            <a:t>To je asi tak k tomu vše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554358" y="2563020"/>
        <a:ext cx="2127316" cy="1008340"/>
      </dsp:txXfrm>
    </dsp:sp>
    <dsp:sp modelId="{208C7C75-0F1F-4EDF-91B5-5EB2101EDACA}">
      <dsp:nvSpPr>
        <dsp:cNvPr id="0" name=""/>
        <dsp:cNvSpPr/>
      </dsp:nvSpPr>
      <dsp:spPr>
        <a:xfrm>
          <a:off x="786447" y="3797473"/>
          <a:ext cx="3145789" cy="10710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 dirty="0">
              <a:solidFill>
                <a:schemeClr val="bg1"/>
              </a:solidFill>
            </a:rPr>
            <a:t>Hlubší důvod nenajdete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817818" y="3828844"/>
        <a:ext cx="2123384" cy="1008340"/>
      </dsp:txXfrm>
    </dsp:sp>
    <dsp:sp modelId="{36A7E6F5-7496-462B-9F7B-757EBC3CF360}">
      <dsp:nvSpPr>
        <dsp:cNvPr id="0" name=""/>
        <dsp:cNvSpPr/>
      </dsp:nvSpPr>
      <dsp:spPr>
        <a:xfrm>
          <a:off x="2449586" y="820351"/>
          <a:ext cx="696203" cy="6962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2606232" y="820351"/>
        <a:ext cx="382911" cy="523893"/>
      </dsp:txXfrm>
    </dsp:sp>
    <dsp:sp modelId="{C4BD186B-6932-4EFF-87C1-EC5389704D26}">
      <dsp:nvSpPr>
        <dsp:cNvPr id="0" name=""/>
        <dsp:cNvSpPr/>
      </dsp:nvSpPr>
      <dsp:spPr>
        <a:xfrm>
          <a:off x="2713045" y="2086176"/>
          <a:ext cx="696203" cy="6962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2869691" y="2086176"/>
        <a:ext cx="382911" cy="523893"/>
      </dsp:txXfrm>
    </dsp:sp>
    <dsp:sp modelId="{5B873E75-A5E3-4E7C-9935-8CCB6DAAAE26}">
      <dsp:nvSpPr>
        <dsp:cNvPr id="0" name=""/>
        <dsp:cNvSpPr/>
      </dsp:nvSpPr>
      <dsp:spPr>
        <a:xfrm>
          <a:off x="2972573" y="3352000"/>
          <a:ext cx="696203" cy="6962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129219" y="3352000"/>
        <a:ext cx="382911" cy="523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F5A2-6715-4E45-9042-D89E0566FF2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Vygeneruju kostru (html:5)</a:t>
          </a:r>
          <a:endParaRPr lang="en-US" sz="3800" kern="1200"/>
        </a:p>
      </dsp:txBody>
      <dsp:txXfrm>
        <a:off x="0" y="39687"/>
        <a:ext cx="3286125" cy="1971675"/>
      </dsp:txXfrm>
    </dsp:sp>
    <dsp:sp modelId="{1DE06B45-18CD-41CA-A9DC-20631C9A08E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Nalinkuji Bootstrap a FA</a:t>
          </a:r>
          <a:endParaRPr lang="en-US" sz="3800" kern="1200"/>
        </a:p>
      </dsp:txBody>
      <dsp:txXfrm>
        <a:off x="3614737" y="39687"/>
        <a:ext cx="3286125" cy="1971675"/>
      </dsp:txXfrm>
    </dsp:sp>
    <dsp:sp modelId="{F455229A-2298-42B9-85E1-9CF38A367E5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Zrekvíruji menu</a:t>
          </a:r>
          <a:endParaRPr lang="en-US" sz="3800" kern="1200"/>
        </a:p>
      </dsp:txBody>
      <dsp:txXfrm>
        <a:off x="7229475" y="39687"/>
        <a:ext cx="3286125" cy="1971675"/>
      </dsp:txXfrm>
    </dsp:sp>
    <dsp:sp modelId="{45BAFCAC-1EAC-4727-8DBE-8A971E97C4D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Z pokusu o Jumbotron udělám banner</a:t>
          </a:r>
          <a:endParaRPr lang="en-US" sz="3800" kern="1200"/>
        </a:p>
      </dsp:txBody>
      <dsp:txXfrm>
        <a:off x="0" y="2339975"/>
        <a:ext cx="3286125" cy="1971675"/>
      </dsp:txXfrm>
    </dsp:sp>
    <dsp:sp modelId="{4DF4F576-DC2F-4488-9BB7-6C7E1906926F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Vypíšu zákl. Inf. O týmu</a:t>
          </a:r>
          <a:endParaRPr lang="en-US" sz="3800" kern="1200"/>
        </a:p>
      </dsp:txBody>
      <dsp:txXfrm>
        <a:off x="3614737" y="2339975"/>
        <a:ext cx="3286125" cy="1971675"/>
      </dsp:txXfrm>
    </dsp:sp>
    <dsp:sp modelId="{8E5A2E2D-70BB-4D96-970E-DA35A9B6943C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800" kern="1200"/>
            <a:t>Udělám footer</a:t>
          </a:r>
          <a:endParaRPr lang="en-US" sz="3800" kern="1200"/>
        </a:p>
      </dsp:txBody>
      <dsp:txXfrm>
        <a:off x="7229475" y="2339975"/>
        <a:ext cx="3286125" cy="1971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F5A2-6715-4E45-9042-D89E0566FF2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Zkopíruju a odstráním co nepotřebuju</a:t>
          </a:r>
          <a:endParaRPr lang="cs-CZ" sz="3900" kern="1200" dirty="0"/>
        </a:p>
      </dsp:txBody>
      <dsp:txXfrm>
        <a:off x="0" y="39687"/>
        <a:ext cx="3286125" cy="1971675"/>
      </dsp:txXfrm>
    </dsp:sp>
    <dsp:sp modelId="{1DE06B45-18CD-41CA-A9DC-20631C9A08E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Objevím </a:t>
          </a:r>
          <a:r>
            <a:rPr lang="cs-CZ" sz="3900" kern="1200" dirty="0" err="1">
              <a:latin typeface="Calibri Light" panose="020F0302020204030204"/>
            </a:rPr>
            <a:t>Bootstrap</a:t>
          </a:r>
          <a:r>
            <a:rPr lang="cs-CZ" sz="3900" kern="1200" dirty="0">
              <a:latin typeface="Calibri Light" panose="020F0302020204030204"/>
            </a:rPr>
            <a:t> </a:t>
          </a:r>
          <a:r>
            <a:rPr lang="cs-CZ" sz="3900" kern="1200" dirty="0" err="1">
              <a:latin typeface="Calibri Light" panose="020F0302020204030204"/>
            </a:rPr>
            <a:t>Cards</a:t>
          </a:r>
          <a:endParaRPr lang="cs-CZ" sz="3900" kern="1200" dirty="0"/>
        </a:p>
      </dsp:txBody>
      <dsp:txXfrm>
        <a:off x="3614737" y="39687"/>
        <a:ext cx="3286125" cy="1971675"/>
      </dsp:txXfrm>
    </dsp:sp>
    <dsp:sp modelId="{F455229A-2298-42B9-85E1-9CF38A367E5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Ihned si to přivlastním</a:t>
          </a:r>
          <a:endParaRPr lang="cs-CZ" sz="3900" kern="1200" dirty="0"/>
        </a:p>
      </dsp:txBody>
      <dsp:txXfrm>
        <a:off x="7229475" y="39687"/>
        <a:ext cx="3286125" cy="1971675"/>
      </dsp:txXfrm>
    </dsp:sp>
    <dsp:sp modelId="{45BAFCAC-1EAC-4727-8DBE-8A971E97C4D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Zkopíruju zprávy z </a:t>
          </a:r>
          <a:r>
            <a:rPr lang="cs-CZ" sz="3900" kern="1200" dirty="0" err="1">
              <a:latin typeface="Calibri Light" panose="020F0302020204030204"/>
            </a:rPr>
            <a:t>ofiko</a:t>
          </a:r>
          <a:r>
            <a:rPr lang="cs-CZ" sz="3900" kern="1200" dirty="0">
              <a:latin typeface="Calibri Light" panose="020F0302020204030204"/>
            </a:rPr>
            <a:t> stránek</a:t>
          </a:r>
          <a:endParaRPr lang="cs-CZ" sz="3900" kern="1200" dirty="0"/>
        </a:p>
      </dsp:txBody>
      <dsp:txXfrm>
        <a:off x="0" y="2339975"/>
        <a:ext cx="3286125" cy="1971675"/>
      </dsp:txXfrm>
    </dsp:sp>
    <dsp:sp modelId="{4DF4F576-DC2F-4488-9BB7-6C7E1906926F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FA zachrání šipkou</a:t>
          </a:r>
          <a:endParaRPr lang="cs-CZ" sz="3900" kern="1200" dirty="0"/>
        </a:p>
      </dsp:txBody>
      <dsp:txXfrm>
        <a:off x="3614737" y="2339975"/>
        <a:ext cx="3286125" cy="1971675"/>
      </dsp:txXfrm>
    </dsp:sp>
    <dsp:sp modelId="{8E5A2E2D-70BB-4D96-970E-DA35A9B6943C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/>
            <a:t>Udělám</a:t>
          </a:r>
          <a:r>
            <a:rPr lang="cs-CZ" sz="3900" kern="1200" dirty="0">
              <a:latin typeface="Calibri Light" panose="020F0302020204030204"/>
            </a:rPr>
            <a:t> jednotlivé zprávy</a:t>
          </a:r>
          <a:endParaRPr lang="cs-CZ" sz="3900" kern="1200" dirty="0"/>
        </a:p>
      </dsp:txBody>
      <dsp:txXfrm>
        <a:off x="7229475" y="2339975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F5A2-6715-4E45-9042-D89E0566FF2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Zkopíruju a odstráním co nepotřebuju</a:t>
          </a:r>
          <a:endParaRPr lang="cs-CZ" sz="3900" kern="1200" dirty="0"/>
        </a:p>
      </dsp:txBody>
      <dsp:txXfrm>
        <a:off x="0" y="39687"/>
        <a:ext cx="3286125" cy="1971675"/>
      </dsp:txXfrm>
    </dsp:sp>
    <dsp:sp modelId="{1DE06B45-18CD-41CA-A9DC-20631C9A08E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Basicly je to jedna velká karta</a:t>
          </a:r>
          <a:endParaRPr lang="cs-CZ" sz="3900" kern="1200" dirty="0"/>
        </a:p>
      </dsp:txBody>
      <dsp:txXfrm>
        <a:off x="3614737" y="39687"/>
        <a:ext cx="3286125" cy="1971675"/>
      </dsp:txXfrm>
    </dsp:sp>
    <dsp:sp modelId="{F455229A-2298-42B9-85E1-9CF38A367E5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Bolestivě překopíruji informce</a:t>
          </a:r>
          <a:endParaRPr lang="cs-CZ" sz="3900" kern="1200" dirty="0"/>
        </a:p>
      </dsp:txBody>
      <dsp:txXfrm>
        <a:off x="7229475" y="39687"/>
        <a:ext cx="3286125" cy="1971675"/>
      </dsp:txXfrm>
    </dsp:sp>
    <dsp:sp modelId="{45BAFCAC-1EAC-4727-8DBE-8A971E97C4D3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Trvá to dlouho</a:t>
          </a:r>
          <a:endParaRPr lang="cs-CZ" sz="3900" kern="1200" dirty="0"/>
        </a:p>
      </dsp:txBody>
      <dsp:txXfrm>
        <a:off x="0" y="2339975"/>
        <a:ext cx="3286125" cy="1971675"/>
      </dsp:txXfrm>
    </dsp:sp>
    <dsp:sp modelId="{4DF4F576-DC2F-4488-9BB7-6C7E1906926F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Ještě zvýraznit důležité informace</a:t>
          </a:r>
          <a:endParaRPr lang="cs-CZ" sz="3900" kern="1200" dirty="0"/>
        </a:p>
      </dsp:txBody>
      <dsp:txXfrm>
        <a:off x="3614737" y="2339975"/>
        <a:ext cx="3286125" cy="1971675"/>
      </dsp:txXfrm>
    </dsp:sp>
    <dsp:sp modelId="{8E5A2E2D-70BB-4D96-970E-DA35A9B6943C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Freedom</a:t>
          </a:r>
          <a:endParaRPr lang="cs-CZ" sz="3900" kern="1200" dirty="0"/>
        </a:p>
      </dsp:txBody>
      <dsp:txXfrm>
        <a:off x="7229475" y="2339975"/>
        <a:ext cx="3286125" cy="1971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F5A2-6715-4E45-9042-D89E0566FF22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Zjistím že ještě tam chci dát soupisku</a:t>
          </a:r>
          <a:endParaRPr lang="cs-CZ" sz="3900" kern="1200" dirty="0"/>
        </a:p>
      </dsp:txBody>
      <dsp:txXfrm>
        <a:off x="0" y="39687"/>
        <a:ext cx="3286125" cy="1971675"/>
      </dsp:txXfrm>
    </dsp:sp>
    <dsp:sp modelId="{1DE06B45-18CD-41CA-A9DC-20631C9A08E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 err="1">
              <a:latin typeface="Calibri Light" panose="020F0302020204030204"/>
            </a:rPr>
            <a:t>Mental</a:t>
          </a:r>
          <a:r>
            <a:rPr lang="cs-CZ" sz="3900" kern="1200" dirty="0">
              <a:latin typeface="Calibri Light" panose="020F0302020204030204"/>
            </a:rPr>
            <a:t> Breakdown</a:t>
          </a:r>
          <a:endParaRPr lang="cs-CZ" sz="3900" kern="1200" dirty="0"/>
        </a:p>
      </dsp:txBody>
      <dsp:txXfrm>
        <a:off x="3614737" y="39687"/>
        <a:ext cx="3286125" cy="1971675"/>
      </dsp:txXfrm>
    </dsp:sp>
    <dsp:sp modelId="{F455229A-2298-42B9-85E1-9CF38A367E56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 err="1">
              <a:latin typeface="Calibri Light" panose="020F0302020204030204"/>
            </a:rPr>
            <a:t>Bootstrap</a:t>
          </a:r>
          <a:r>
            <a:rPr lang="cs-CZ" sz="3900" kern="1200" dirty="0">
              <a:latin typeface="Calibri Light" panose="020F0302020204030204"/>
            </a:rPr>
            <a:t> tablet to </a:t>
          </a:r>
          <a:r>
            <a:rPr lang="cs-CZ" sz="3900" kern="1200" dirty="0" err="1">
              <a:latin typeface="Calibri Light" panose="020F0302020204030204"/>
            </a:rPr>
            <a:t>the</a:t>
          </a:r>
          <a:r>
            <a:rPr lang="cs-CZ" sz="3900" kern="1200" dirty="0">
              <a:latin typeface="Calibri Light" panose="020F0302020204030204"/>
            </a:rPr>
            <a:t> </a:t>
          </a:r>
          <a:r>
            <a:rPr lang="cs-CZ" sz="3900" kern="1200" dirty="0" err="1">
              <a:latin typeface="Calibri Light" panose="020F0302020204030204"/>
            </a:rPr>
            <a:t>rescue</a:t>
          </a:r>
          <a:endParaRPr lang="cs-CZ" sz="3900" kern="1200" dirty="0"/>
        </a:p>
      </dsp:txBody>
      <dsp:txXfrm>
        <a:off x="7229475" y="39687"/>
        <a:ext cx="3286125" cy="1971675"/>
      </dsp:txXfrm>
    </dsp:sp>
    <dsp:sp modelId="{45BAFCAC-1EAC-4727-8DBE-8A971E97C4D3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Zapíšu hráče</a:t>
          </a:r>
          <a:endParaRPr lang="cs-CZ" sz="3900" kern="1200" dirty="0"/>
        </a:p>
      </dsp:txBody>
      <dsp:txXfrm>
        <a:off x="1807368" y="2339975"/>
        <a:ext cx="3286125" cy="1971675"/>
      </dsp:txXfrm>
    </dsp:sp>
    <dsp:sp modelId="{4DF4F576-DC2F-4488-9BB7-6C7E1906926F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900" kern="1200" dirty="0">
              <a:latin typeface="Calibri Light" panose="020F0302020204030204"/>
            </a:rPr>
            <a:t>Looking good</a:t>
          </a:r>
          <a:endParaRPr lang="cs-CZ" sz="3900" kern="1200" dirty="0"/>
        </a:p>
      </dsp:txBody>
      <dsp:txXfrm>
        <a:off x="5422106" y="2339975"/>
        <a:ext cx="3286125" cy="19716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A2E2D-70BB-4D96-970E-DA35A9B6943C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Zkopíruji soupisku</a:t>
          </a:r>
          <a:endParaRPr lang="cs-CZ" sz="4900" kern="1200" dirty="0"/>
        </a:p>
      </dsp:txBody>
      <dsp:txXfrm>
        <a:off x="0" y="39687"/>
        <a:ext cx="3286125" cy="1971675"/>
      </dsp:txXfrm>
    </dsp:sp>
    <dsp:sp modelId="{68E0405C-9E8D-4DDB-8909-3E1DFC4AF4CB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Upravím</a:t>
          </a:r>
        </a:p>
      </dsp:txBody>
      <dsp:txXfrm>
        <a:off x="3614737" y="39687"/>
        <a:ext cx="3286125" cy="1971675"/>
      </dsp:txXfrm>
    </dsp:sp>
    <dsp:sp modelId="{69A1FBDA-2D55-49D0-9833-7CFCF9FDB4BA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Udělám to tmavý</a:t>
          </a:r>
        </a:p>
      </dsp:txBody>
      <dsp:txXfrm>
        <a:off x="7229475" y="39687"/>
        <a:ext cx="3286125" cy="1971675"/>
      </dsp:txXfrm>
    </dsp:sp>
    <dsp:sp modelId="{7E9FA6B2-A910-4122-A963-083774DDBCCE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Zapíšu informace</a:t>
          </a:r>
        </a:p>
      </dsp:txBody>
      <dsp:txXfrm>
        <a:off x="0" y="2339975"/>
        <a:ext cx="3286125" cy="1971675"/>
      </dsp:txXfrm>
    </dsp:sp>
    <dsp:sp modelId="{08C4E896-1155-4930-8B64-464E348EFDEA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Pod to dám vsuvky</a:t>
          </a:r>
        </a:p>
      </dsp:txBody>
      <dsp:txXfrm>
        <a:off x="3614737" y="2339975"/>
        <a:ext cx="3286125" cy="1971675"/>
      </dsp:txXfrm>
    </dsp:sp>
    <dsp:sp modelId="{1D105F4E-8AA9-4B79-AEF4-E842F7F8B0DF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900" kern="1200" dirty="0">
              <a:latin typeface="Calibri Light" panose="020F0302020204030204"/>
            </a:rPr>
            <a:t>Finish</a:t>
          </a:r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31.05.2023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diagramLayout" Target="../diagrams/layout6.xml"/><Relationship Id="rId7" Type="http://schemas.openxmlformats.org/officeDocument/2006/relationships/image" Target="../media/image1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diagramLayout" Target="../diagrams/layout7.xml"/><Relationship Id="rId7" Type="http://schemas.openxmlformats.org/officeDocument/2006/relationships/image" Target="../media/image1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diagramLayout" Target="../diagrams/layout3.xml"/><Relationship Id="rId7" Type="http://schemas.openxmlformats.org/officeDocument/2006/relationships/image" Target="../media/image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F8BF8-1714-494F-B2A6-D7A356A0E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/>
          </a:bodyPr>
          <a:lstStyle/>
          <a:p>
            <a:pPr algn="l"/>
            <a:r>
              <a:rPr lang="cs-CZ" sz="5600" dirty="0">
                <a:solidFill>
                  <a:srgbClr val="FFFFFF"/>
                </a:solidFill>
                <a:cs typeface="Calibri Light"/>
              </a:rPr>
              <a:t>Praxe.exe</a:t>
            </a:r>
            <a:endParaRPr lang="cs-CZ" sz="5600" dirty="0">
              <a:solidFill>
                <a:srgbClr val="FFFFFF"/>
              </a:solidFill>
            </a:endParaRPr>
          </a:p>
        </p:txBody>
      </p:sp>
      <p:pic>
        <p:nvPicPr>
          <p:cNvPr id="5" name="Obrázek 5" descr="Obsah obrázku text, osoba, cedule&#10;&#10;Popis se vygeneroval automaticky.">
            <a:extLst>
              <a:ext uri="{FF2B5EF4-FFF2-40B4-BE49-F238E27FC236}">
                <a16:creationId xmlns:a16="http://schemas.microsoft.com/office/drawing/2014/main" id="{1F2E2F72-D4A0-7F7A-049D-AB92611AD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-4"/>
          <a:stretch/>
        </p:blipFill>
        <p:spPr>
          <a:xfrm>
            <a:off x="7359558" y="1558250"/>
            <a:ext cx="2040674" cy="2040674"/>
          </a:xfrm>
          <a:custGeom>
            <a:avLst/>
            <a:gdLst/>
            <a:ahLst/>
            <a:cxnLst/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</p:pic>
      <p:pic>
        <p:nvPicPr>
          <p:cNvPr id="4" name="Obrázek 4" descr="Obsah obrázku osoba, muž, interiér, červená&#10;&#10;Popis se vygeneroval automaticky.">
            <a:extLst>
              <a:ext uri="{FF2B5EF4-FFF2-40B4-BE49-F238E27FC236}">
                <a16:creationId xmlns:a16="http://schemas.microsoft.com/office/drawing/2014/main" id="{6B6D7898-8F1A-D1FD-702D-0B6408662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47" r="5" b="5"/>
          <a:stretch/>
        </p:blipFill>
        <p:spPr>
          <a:xfrm>
            <a:off x="9710046" y="-4"/>
            <a:ext cx="2481955" cy="2925044"/>
          </a:xfrm>
          <a:custGeom>
            <a:avLst/>
            <a:gdLst/>
            <a:ahLst/>
            <a:cxnLst/>
            <a:rect l="l" t="t" r="r" b="b"/>
            <a:pathLst>
              <a:path w="2481955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1907892" y="36235"/>
                  <a:pt x="2177088" y="153914"/>
                  <a:pt x="2393878" y="332825"/>
                </a:cubicBezTo>
                <a:lnTo>
                  <a:pt x="2481955" y="416796"/>
                </a:lnTo>
                <a:lnTo>
                  <a:pt x="2481955" y="2508698"/>
                </a:lnTo>
                <a:lnTo>
                  <a:pt x="2338604" y="2634365"/>
                </a:lnTo>
                <a:cubicBezTo>
                  <a:pt x="2094485" y="2816930"/>
                  <a:pt x="1791452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</p:pic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8751" y="292504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2293" y="3453817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1705" y="4475973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Obrázek 7" descr="Obsah obrázku maska, z blízka&#10;&#10;Popis se vygeneroval automaticky.">
            <a:extLst>
              <a:ext uri="{FF2B5EF4-FFF2-40B4-BE49-F238E27FC236}">
                <a16:creationId xmlns:a16="http://schemas.microsoft.com/office/drawing/2014/main" id="{DAC7F6AA-5815-9A2F-B839-FCC2E0265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76" r="3" b="15857"/>
          <a:stretch/>
        </p:blipFill>
        <p:spPr>
          <a:xfrm>
            <a:off x="5497057" y="4848451"/>
            <a:ext cx="2742719" cy="2009553"/>
          </a:xfrm>
          <a:custGeom>
            <a:avLst/>
            <a:gdLst/>
            <a:ahLst/>
            <a:cxnLst/>
            <a:rect l="l" t="t" r="r" b="b"/>
            <a:pathLst>
              <a:path w="2742719" h="2009553">
                <a:moveTo>
                  <a:pt x="1371360" y="0"/>
                </a:moveTo>
                <a:cubicBezTo>
                  <a:pt x="2128741" y="0"/>
                  <a:pt x="2742719" y="613978"/>
                  <a:pt x="2742719" y="1371360"/>
                </a:cubicBezTo>
                <a:cubicBezTo>
                  <a:pt x="2742719" y="1560705"/>
                  <a:pt x="2704346" y="1741088"/>
                  <a:pt x="2634951" y="1905155"/>
                </a:cubicBezTo>
                <a:lnTo>
                  <a:pt x="2578286" y="2009553"/>
                </a:lnTo>
                <a:lnTo>
                  <a:pt x="164434" y="2009553"/>
                </a:lnTo>
                <a:lnTo>
                  <a:pt x="107768" y="1905155"/>
                </a:lnTo>
                <a:cubicBezTo>
                  <a:pt x="38374" y="1741088"/>
                  <a:pt x="0" y="1560705"/>
                  <a:pt x="0" y="1371360"/>
                </a:cubicBezTo>
                <a:cubicBezTo>
                  <a:pt x="0" y="613978"/>
                  <a:pt x="613978" y="0"/>
                  <a:pt x="1371360" y="0"/>
                </a:cubicBezTo>
                <a:close/>
              </a:path>
            </a:pathLst>
          </a:custGeom>
        </p:spPr>
      </p:pic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78043" y="3739764"/>
            <a:ext cx="5309133" cy="119812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cs-CZ" sz="2000">
                <a:solidFill>
                  <a:srgbClr val="FFFFFF"/>
                </a:solidFill>
                <a:cs typeface="Calibri"/>
              </a:rPr>
              <a:t>Filip Hubler</a:t>
            </a:r>
            <a:endParaRPr lang="cs-CZ" sz="200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ázek 6" descr="Obsah obrázku kočka, interiér, pohled, kočka domácí&#10;&#10;Popis se vygeneroval automaticky.">
            <a:extLst>
              <a:ext uri="{FF2B5EF4-FFF2-40B4-BE49-F238E27FC236}">
                <a16:creationId xmlns:a16="http://schemas.microsoft.com/office/drawing/2014/main" id="{69527595-0B27-B89A-EF33-890E648102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90" r="19919" b="2"/>
          <a:stretch/>
        </p:blipFill>
        <p:spPr>
          <a:xfrm>
            <a:off x="8465226" y="3267983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2" descr="Obsah obrázku text, venku, osoba, vlna&#10;&#10;Popis se vygeneroval automaticky.">
            <a:extLst>
              <a:ext uri="{FF2B5EF4-FFF2-40B4-BE49-F238E27FC236}">
                <a16:creationId xmlns:a16="http://schemas.microsoft.com/office/drawing/2014/main" id="{3E6360FD-BF36-BF7D-43A2-273A5518A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72" b="11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1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82D9-BA4D-C00C-A0C3-7303F06F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  <a:cs typeface="Calibri Light"/>
              </a:rPr>
              <a:t>Soupiska</a:t>
            </a:r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CBD7FF9D-0A49-5786-CD5D-9BFFAD2BC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ázek 4" descr="Obsah obrázku osoba, brýle, ochranné brýle, sluneční brýle&#10;&#10;Popis se vygeneroval automaticky.">
            <a:extLst>
              <a:ext uri="{FF2B5EF4-FFF2-40B4-BE49-F238E27FC236}">
                <a16:creationId xmlns:a16="http://schemas.microsoft.com/office/drawing/2014/main" id="{7878A56F-1334-F972-10A1-D45004256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6884" y="-292776"/>
            <a:ext cx="2128685" cy="2109551"/>
          </a:xfrm>
          <a:prstGeom prst="rect">
            <a:avLst/>
          </a:prstGeom>
        </p:spPr>
      </p:pic>
      <p:pic>
        <p:nvPicPr>
          <p:cNvPr id="24" name="Obrázek 4" descr="Obsah obrázku text, ve tmě&#10;&#10;Popis se vygeneroval automaticky.">
            <a:extLst>
              <a:ext uri="{FF2B5EF4-FFF2-40B4-BE49-F238E27FC236}">
                <a16:creationId xmlns:a16="http://schemas.microsoft.com/office/drawing/2014/main" id="{A7CCEFCB-1CEC-67C1-A728-B1B5FC6C1D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531" y="181809"/>
            <a:ext cx="1919747" cy="15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7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82D9-BA4D-C00C-A0C3-7303F06F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  <a:cs typeface="Calibri Light"/>
              </a:rPr>
              <a:t>Ceník</a:t>
            </a:r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CBD7FF9D-0A49-5786-CD5D-9BFFAD2BC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ázek 4" descr="Obsah obrázku osoba, brýle, ochranné brýle, sluneční brýle&#10;&#10;Popis se vygeneroval automaticky.">
            <a:extLst>
              <a:ext uri="{FF2B5EF4-FFF2-40B4-BE49-F238E27FC236}">
                <a16:creationId xmlns:a16="http://schemas.microsoft.com/office/drawing/2014/main" id="{7878A56F-1334-F972-10A1-D45004256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206" y="-292776"/>
            <a:ext cx="2128685" cy="2109551"/>
          </a:xfrm>
          <a:prstGeom prst="rect">
            <a:avLst/>
          </a:prstGeom>
        </p:spPr>
      </p:pic>
      <p:pic>
        <p:nvPicPr>
          <p:cNvPr id="27" name="Obrázek 4" descr="Obsah obrázku text, ve tmě&#10;&#10;Popis se vygeneroval automaticky.">
            <a:extLst>
              <a:ext uri="{FF2B5EF4-FFF2-40B4-BE49-F238E27FC236}">
                <a16:creationId xmlns:a16="http://schemas.microsoft.com/office/drawing/2014/main" id="{4DD3DC92-111C-B7DB-F4EF-6E1A28426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0370" y="157228"/>
            <a:ext cx="1919747" cy="15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44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F474D300-4EA1-F437-2292-26107DCAE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7513" y="960438"/>
            <a:ext cx="4506913" cy="4930775"/>
          </a:xfrm>
        </p:spPr>
      </p:pic>
      <p:pic>
        <p:nvPicPr>
          <p:cNvPr id="5" name="Obrázek 5" descr="Obsah obrázku text, osoba, muž&#10;&#10;Popis se vygeneroval automaticky.">
            <a:extLst>
              <a:ext uri="{FF2B5EF4-FFF2-40B4-BE49-F238E27FC236}">
                <a16:creationId xmlns:a16="http://schemas.microsoft.com/office/drawing/2014/main" id="{A02BAADD-856E-9BD2-D9BD-6D9D0F90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750" y="960438"/>
            <a:ext cx="2243138" cy="493077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A33E530-A8F0-0EDF-6C57-C7666B41B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Meme Break</a:t>
            </a:r>
          </a:p>
        </p:txBody>
      </p:sp>
    </p:spTree>
    <p:extLst>
      <p:ext uri="{BB962C8B-B14F-4D97-AF65-F5344CB8AC3E}">
        <p14:creationId xmlns:p14="http://schemas.microsoft.com/office/powerpoint/2010/main" val="241703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77B090A-CE93-CBD3-5780-15322688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737" y="1716134"/>
            <a:ext cx="4605340" cy="8021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Vsuvka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F4DB52-DAFE-3E29-9B9C-0706ABDE3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737" y="2929907"/>
            <a:ext cx="460534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 menu </a:t>
            </a:r>
            <a:r>
              <a:rPr lang="en-US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nalinkuju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Oficiální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prodej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vstupenek</a:t>
            </a: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 E-shop</a:t>
            </a:r>
            <a:endParaRPr lang="en-US" kern="1200" dirty="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ek 7" descr="Obsah obrázku text&#10;&#10;Popis se vygeneroval automaticky.">
            <a:extLst>
              <a:ext uri="{FF2B5EF4-FFF2-40B4-BE49-F238E27FC236}">
                <a16:creationId xmlns:a16="http://schemas.microsoft.com/office/drawing/2014/main" id="{758BE639-6D75-1943-62BB-8E6B41F8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2" y="1455174"/>
            <a:ext cx="5250424" cy="39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6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660422-AA23-E729-6DE4-4A1203A7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>
                <a:solidFill>
                  <a:schemeClr val="bg1"/>
                </a:solidFill>
                <a:cs typeface="Calibri Light"/>
              </a:rPr>
              <a:t>Konec</a:t>
            </a:r>
            <a:endParaRPr lang="cs-CZ" dirty="0">
              <a:solidFill>
                <a:schemeClr val="bg1"/>
              </a:solidFill>
            </a:endParaRPr>
          </a:p>
        </p:txBody>
      </p:sp>
      <p:pic>
        <p:nvPicPr>
          <p:cNvPr id="3" name="Obrázek 3" descr="Obsah obrázku text&#10;&#10;Popis se vygeneroval automaticky.">
            <a:extLst>
              <a:ext uri="{FF2B5EF4-FFF2-40B4-BE49-F238E27FC236}">
                <a16:creationId xmlns:a16="http://schemas.microsoft.com/office/drawing/2014/main" id="{03085B14-A2C9-97CA-193E-5805DA9D2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94" y="1429364"/>
            <a:ext cx="8925232" cy="6064045"/>
          </a:xfrm>
          <a:prstGeom prst="rect">
            <a:avLst/>
          </a:prstGeom>
        </p:spPr>
      </p:pic>
      <p:pic>
        <p:nvPicPr>
          <p:cNvPr id="5" name="Obrázek 4" descr="Obsah obrázku text, ve tmě&#10;&#10;Popis se vygeneroval automaticky.">
            <a:extLst>
              <a:ext uri="{FF2B5EF4-FFF2-40B4-BE49-F238E27FC236}">
                <a16:creationId xmlns:a16="http://schemas.microsoft.com/office/drawing/2014/main" id="{AD75BD5F-9880-1420-A623-A2A453C02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50" y="194099"/>
            <a:ext cx="5041488" cy="4036319"/>
          </a:xfrm>
          <a:prstGeom prst="rect">
            <a:avLst/>
          </a:prstGeom>
        </p:spPr>
      </p:pic>
      <p:pic>
        <p:nvPicPr>
          <p:cNvPr id="7" name="Obrázek 4" descr="Obsah obrázku text, ve tmě&#10;&#10;Popis se vygeneroval automaticky.">
            <a:extLst>
              <a:ext uri="{FF2B5EF4-FFF2-40B4-BE49-F238E27FC236}">
                <a16:creationId xmlns:a16="http://schemas.microsoft.com/office/drawing/2014/main" id="{F425EEC8-FA3A-BC58-8ACA-68646C64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5243" y="-2546"/>
            <a:ext cx="5483939" cy="43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Obrázek 18" descr="Obsah obrázku text, elektronika, snímek obrazovky&#10;&#10;Popis se vygeneroval automaticky.">
            <a:extLst>
              <a:ext uri="{FF2B5EF4-FFF2-40B4-BE49-F238E27FC236}">
                <a16:creationId xmlns:a16="http://schemas.microsoft.com/office/drawing/2014/main" id="{F32FC98C-8C1A-312E-15A8-80B4731BC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56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CFBE8BD-7F80-69B5-F586-FDA2F86A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8673821" cy="1124712"/>
          </a:xfrm>
        </p:spPr>
        <p:txBody>
          <a:bodyPr anchor="b">
            <a:normAutofit/>
          </a:bodyPr>
          <a:lstStyle/>
          <a:p>
            <a:r>
              <a:rPr lang="cs-CZ" sz="3200" dirty="0">
                <a:cs typeface="Calibri Light"/>
              </a:rPr>
              <a:t>Já </a:t>
            </a:r>
            <a:r>
              <a:rPr lang="cs-CZ" sz="3200" err="1">
                <a:cs typeface="Calibri Light"/>
              </a:rPr>
              <a:t>sanžící</a:t>
            </a:r>
            <a:r>
              <a:rPr lang="cs-CZ" sz="3200" dirty="0">
                <a:cs typeface="Calibri Light"/>
              </a:rPr>
              <a:t> se najít někoho názor v 7 ráno </a:t>
            </a:r>
            <a:r>
              <a:rPr lang="cs-CZ" sz="3200" err="1">
                <a:cs typeface="Calibri Light"/>
              </a:rPr>
              <a:t>be</a:t>
            </a:r>
            <a:r>
              <a:rPr lang="cs-CZ" sz="3200" dirty="0">
                <a:cs typeface="Calibri Light"/>
              </a:rPr>
              <a:t> </a:t>
            </a:r>
            <a:r>
              <a:rPr lang="cs-CZ" sz="3200" err="1">
                <a:cs typeface="Calibri Light"/>
              </a:rPr>
              <a:t>like</a:t>
            </a:r>
            <a:r>
              <a:rPr lang="cs-CZ" sz="3200" dirty="0">
                <a:cs typeface="Calibri Light"/>
              </a:rPr>
              <a:t>:</a:t>
            </a:r>
            <a:endParaRPr lang="cs-CZ" sz="3200" dirty="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Obrázek 19" descr="Obsah obrázku interiér, osoba&#10;&#10;Popis se vygeneroval automaticky.">
            <a:extLst>
              <a:ext uri="{FF2B5EF4-FFF2-40B4-BE49-F238E27FC236}">
                <a16:creationId xmlns:a16="http://schemas.microsoft.com/office/drawing/2014/main" id="{EFA4381F-EAAA-1113-F206-D757E6162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6410" y="2554335"/>
            <a:ext cx="3975919" cy="4050890"/>
          </a:xfrm>
        </p:spPr>
      </p:pic>
    </p:spTree>
    <p:extLst>
      <p:ext uri="{BB962C8B-B14F-4D97-AF65-F5344CB8AC3E}">
        <p14:creationId xmlns:p14="http://schemas.microsoft.com/office/powerpoint/2010/main" val="202935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Obrázek 19" descr="Obsah obrázku diagram&#10;&#10;Popis se vygeneroval automaticky.">
            <a:extLst>
              <a:ext uri="{FF2B5EF4-FFF2-40B4-BE49-F238E27FC236}">
                <a16:creationId xmlns:a16="http://schemas.microsoft.com/office/drawing/2014/main" id="{C6F7E158-1049-BA8A-1FAB-3DB499588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1" r="27745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213CD7A-0345-CCD7-0982-D885C4BF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cs-CZ" sz="2800">
                <a:cs typeface="Calibri Light"/>
              </a:rPr>
              <a:t>Obsah</a:t>
            </a:r>
            <a:endParaRPr lang="cs-CZ" sz="2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25CDCFF6-48C4-EFFA-38C5-587C58218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537860"/>
              </p:ext>
            </p:extLst>
          </p:nvPr>
        </p:nvGraphicFramePr>
        <p:xfrm>
          <a:off x="371094" y="2718054"/>
          <a:ext cx="3623260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042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ázek 4" descr="Obsah obrázku osoba, budova, závody, skupina&#10;&#10;Popis se vygeneroval automaticky.">
            <a:extLst>
              <a:ext uri="{FF2B5EF4-FFF2-40B4-BE49-F238E27FC236}">
                <a16:creationId xmlns:a16="http://schemas.microsoft.com/office/drawing/2014/main" id="{CAEE0C8F-330F-E835-3100-3A1419FE6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1BFDDEA-B933-8AF5-141F-8B0A658E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Proč jsem si to vybral</a:t>
            </a:r>
          </a:p>
        </p:txBody>
      </p:sp>
    </p:spTree>
    <p:extLst>
      <p:ext uri="{BB962C8B-B14F-4D97-AF65-F5344CB8AC3E}">
        <p14:creationId xmlns:p14="http://schemas.microsoft.com/office/powerpoint/2010/main" val="392002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5" descr="Obsah obrázku osoba, muž, oblek&#10;&#10;Popis se vygeneroval automaticky.">
            <a:extLst>
              <a:ext uri="{FF2B5EF4-FFF2-40B4-BE49-F238E27FC236}">
                <a16:creationId xmlns:a16="http://schemas.microsoft.com/office/drawing/2014/main" id="{570BDB9B-6304-952E-2953-BCBF2AD7888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838" r="7838"/>
          <a:stretch/>
        </p:blipFill>
        <p:spPr>
          <a:xfrm>
            <a:off x="6018930" y="2745925"/>
            <a:ext cx="6172200" cy="4109657"/>
          </a:xfrm>
        </p:spPr>
      </p:pic>
      <p:graphicFrame>
        <p:nvGraphicFramePr>
          <p:cNvPr id="7" name="Zástupný text 3">
            <a:extLst>
              <a:ext uri="{FF2B5EF4-FFF2-40B4-BE49-F238E27FC236}">
                <a16:creationId xmlns:a16="http://schemas.microsoft.com/office/drawing/2014/main" id="{9E377216-88DF-3F9C-8F27-0AF682A30686}"/>
              </a:ext>
            </a:extLst>
          </p:cNvPr>
          <p:cNvGraphicFramePr/>
          <p:nvPr/>
        </p:nvGraphicFramePr>
        <p:xfrm>
          <a:off x="839788" y="988142"/>
          <a:ext cx="3932237" cy="4868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Obrázek 49" descr="Obsah obrázku hračka, klipart&#10;&#10;Popis se vygeneroval automaticky.">
            <a:extLst>
              <a:ext uri="{FF2B5EF4-FFF2-40B4-BE49-F238E27FC236}">
                <a16:creationId xmlns:a16="http://schemas.microsoft.com/office/drawing/2014/main" id="{9434A477-0193-3304-F702-D39AE56058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1749" y="132890"/>
            <a:ext cx="5095567" cy="261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4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F4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4F24F60-BA86-DBE4-509C-17FB7105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</a:t>
            </a:r>
          </a:p>
        </p:txBody>
      </p:sp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E6205FEF-5CC7-ADB9-F2C1-0370E5C6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18097"/>
            <a:ext cx="7188199" cy="461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82D9-BA4D-C00C-A0C3-7303F06F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  <a:cs typeface="Calibri Light"/>
              </a:rPr>
              <a:t>Úvodní stránka</a:t>
            </a:r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CBD7FF9D-0A49-5786-CD5D-9BFFAD2BC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ázek 4" descr="Obsah obrázku osoba, brýle, ochranné brýle, sluneční brýle&#10;&#10;Popis se vygeneroval automaticky.">
            <a:extLst>
              <a:ext uri="{FF2B5EF4-FFF2-40B4-BE49-F238E27FC236}">
                <a16:creationId xmlns:a16="http://schemas.microsoft.com/office/drawing/2014/main" id="{7878A56F-1334-F972-10A1-D45004256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7142" y="-292776"/>
            <a:ext cx="2128685" cy="2109551"/>
          </a:xfrm>
          <a:prstGeom prst="rect">
            <a:avLst/>
          </a:prstGeom>
        </p:spPr>
      </p:pic>
      <p:pic>
        <p:nvPicPr>
          <p:cNvPr id="27" name="Obrázek 4" descr="Obsah obrázku text, ve tmě&#10;&#10;Popis se vygeneroval automaticky.">
            <a:extLst>
              <a:ext uri="{FF2B5EF4-FFF2-40B4-BE49-F238E27FC236}">
                <a16:creationId xmlns:a16="http://schemas.microsoft.com/office/drawing/2014/main" id="{DB58E75E-B6BA-EC56-BFF4-B200374C6D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531" y="255551"/>
            <a:ext cx="1919747" cy="15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82D9-BA4D-C00C-A0C3-7303F06F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  <a:cs typeface="Calibri Light"/>
              </a:rPr>
              <a:t>Novinky</a:t>
            </a:r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CBD7FF9D-0A49-5786-CD5D-9BFFAD2BC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ázek 4" descr="Obsah obrázku osoba, brýle, ochranné brýle, sluneční brýle&#10;&#10;Popis se vygeneroval automaticky.">
            <a:extLst>
              <a:ext uri="{FF2B5EF4-FFF2-40B4-BE49-F238E27FC236}">
                <a16:creationId xmlns:a16="http://schemas.microsoft.com/office/drawing/2014/main" id="{7878A56F-1334-F972-10A1-D45004256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-292776"/>
            <a:ext cx="2128685" cy="2109551"/>
          </a:xfrm>
          <a:prstGeom prst="rect">
            <a:avLst/>
          </a:prstGeom>
        </p:spPr>
      </p:pic>
      <p:pic>
        <p:nvPicPr>
          <p:cNvPr id="27" name="Obrázek 4" descr="Obsah obrázku text, ve tmě&#10;&#10;Popis se vygeneroval automaticky.">
            <a:extLst>
              <a:ext uri="{FF2B5EF4-FFF2-40B4-BE49-F238E27FC236}">
                <a16:creationId xmlns:a16="http://schemas.microsoft.com/office/drawing/2014/main" id="{C2D1B864-F246-05E8-0BC3-40D57FC5F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531" y="255551"/>
            <a:ext cx="1919747" cy="15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8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5482D9-BA4D-C00C-A0C3-7303F06F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  <a:cs typeface="Calibri Light"/>
              </a:rPr>
              <a:t>Články x 6</a:t>
            </a:r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CBD7FF9D-0A49-5786-CD5D-9BFFAD2BCE7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Obrázek 4" descr="Obsah obrázku osoba, brýle, ochranné brýle, sluneční brýle&#10;&#10;Popis se vygeneroval automaticky.">
            <a:extLst>
              <a:ext uri="{FF2B5EF4-FFF2-40B4-BE49-F238E27FC236}">
                <a16:creationId xmlns:a16="http://schemas.microsoft.com/office/drawing/2014/main" id="{7878A56F-1334-F972-10A1-D45004256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4142" y="-292776"/>
            <a:ext cx="2128685" cy="2109551"/>
          </a:xfrm>
          <a:prstGeom prst="rect">
            <a:avLst/>
          </a:prstGeom>
        </p:spPr>
      </p:pic>
      <p:pic>
        <p:nvPicPr>
          <p:cNvPr id="27" name="Obrázek 4" descr="Obsah obrázku text, ve tmě&#10;&#10;Popis se vygeneroval automaticky.">
            <a:extLst>
              <a:ext uri="{FF2B5EF4-FFF2-40B4-BE49-F238E27FC236}">
                <a16:creationId xmlns:a16="http://schemas.microsoft.com/office/drawing/2014/main" id="{0C93FBD8-A3AA-9236-012A-391B0D6DD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531" y="181809"/>
            <a:ext cx="1919747" cy="15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78430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Širokoúhlá obrazovka</PresentationFormat>
  <Paragraphs>0</Paragraphs>
  <Slides>15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6" baseType="lpstr">
      <vt:lpstr>Motiv systému Office</vt:lpstr>
      <vt:lpstr>Praxe.exe</vt:lpstr>
      <vt:lpstr>Já sanžící se najít někoho názor v 7 ráno be like:</vt:lpstr>
      <vt:lpstr>Obsah</vt:lpstr>
      <vt:lpstr>Proč jsem si to vybral</vt:lpstr>
      <vt:lpstr>Prezentace aplikace PowerPoint</vt:lpstr>
      <vt:lpstr>Proces</vt:lpstr>
      <vt:lpstr>Úvodní stránka</vt:lpstr>
      <vt:lpstr>Novinky</vt:lpstr>
      <vt:lpstr>Články x 6</vt:lpstr>
      <vt:lpstr>Prezentace aplikace PowerPoint</vt:lpstr>
      <vt:lpstr>Soupiska</vt:lpstr>
      <vt:lpstr>Ceník</vt:lpstr>
      <vt:lpstr>Meme Break</vt:lpstr>
      <vt:lpstr>Vsuvka</vt:lpstr>
      <vt:lpstr>Konec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325</cp:revision>
  <dcterms:created xsi:type="dcterms:W3CDTF">2023-05-27T04:57:53Z</dcterms:created>
  <dcterms:modified xsi:type="dcterms:W3CDTF">2023-05-31T15:06:48Z</dcterms:modified>
</cp:coreProperties>
</file>